
<file path=[Content_Types].xml><?xml version="1.0" encoding="utf-8"?>
<Types xmlns="http://schemas.openxmlformats.org/package/2006/content-types">
  <Default Extension="bin" ContentType="application/vnd.ms-office.activeX"/>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activeX/activeX7.xml" ContentType="application/vnd.ms-office.activeX+xml"/>
  <Override PartName="/ppt/activeX/activeX8.xml" ContentType="application/vnd.ms-office.activeX+xml"/>
  <Override PartName="/ppt/activeX/activeX9.xml" ContentType="application/vnd.ms-office.activeX+xml"/>
  <Override PartName="/ppt/activeX/activeX10.xml" ContentType="application/vnd.ms-office.activeX+xml"/>
  <Override PartName="/ppt/activeX/activeX11.xml" ContentType="application/vnd.ms-office.activeX+xml"/>
  <Override PartName="/ppt/activeX/activeX12.xml" ContentType="application/vnd.ms-office.activeX+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315" r:id="rId3"/>
    <p:sldId id="273" r:id="rId4"/>
    <p:sldId id="317" r:id="rId5"/>
    <p:sldId id="319" r:id="rId6"/>
    <p:sldId id="318" r:id="rId7"/>
    <p:sldId id="295" r:id="rId8"/>
    <p:sldId id="306" r:id="rId9"/>
    <p:sldId id="307" r:id="rId10"/>
    <p:sldId id="314" r:id="rId11"/>
  </p:sldIdLst>
  <p:sldSz cx="12192000" cy="6858000"/>
  <p:notesSz cx="6858000" cy="9144000"/>
  <p:embeddedFontLst>
    <p:embeddedFont>
      <p:font typeface="AMCAP Eternal" panose="02000503030000020004" pitchFamily="50" charset="0"/>
      <p:regular r:id="rId12"/>
    </p:embeddedFont>
    <p:embeddedFont>
      <p:font typeface="Calibri" panose="020F0502020204030204" pitchFamily="34" charset="0"/>
      <p:regular r:id="rId13"/>
      <p:bold r:id="rId14"/>
      <p:italic r:id="rId15"/>
      <p:boldItalic r:id="rId16"/>
    </p:embeddedFont>
    <p:embeddedFont>
      <p:font typeface="Calibri Light" panose="020F0302020204030204" pitchFamily="34" charset="0"/>
      <p:regular r:id="rId17"/>
      <p:italic r:id="rId18"/>
    </p:embeddedFont>
    <p:embeddedFont>
      <p:font typeface="LEMON MILK Bold" panose="00000800000000000000" pitchFamily="50" charset="0"/>
      <p:bold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imRwtM9Z/Q02nmeV9KEXw==" hashData="bcVVOSAXH4T4ajq7URZolIjRysrDl1Gs+eOlfqd8RlxqsWdN8Xm/RL0nVO4otkORRqtXHBnTr0IobvQ+g7Ox2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83D"/>
    <a:srgbClr val="FFC000"/>
    <a:srgbClr val="000099"/>
    <a:srgbClr val="C00000"/>
    <a:srgbClr val="00B0AD"/>
    <a:srgbClr val="863695"/>
    <a:srgbClr val="E6A2C8"/>
    <a:srgbClr val="AFEAFF"/>
    <a:srgbClr val="E73D51"/>
    <a:srgbClr val="0256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405E82-529E-4918-8C45-56D1C6033A52}" v="63" dt="2020-11-04T00:09:22.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Relationships>
</file>

<file path=ppt/activeX/_rels/activeX11.xml.rels><?xml version="1.0" encoding="UTF-8" standalone="yes"?>
<Relationships xmlns="http://schemas.openxmlformats.org/package/2006/relationships"><Relationship Id="rId1" Type="http://schemas.microsoft.com/office/2006/relationships/activeXControlBinary" Target="activeX11.bin"/></Relationships>
</file>

<file path=ppt/activeX/_rels/activeX12.xml.rels><?xml version="1.0" encoding="UTF-8" standalone="yes"?>
<Relationships xmlns="http://schemas.openxmlformats.org/package/2006/relationships"><Relationship Id="rId1" Type="http://schemas.microsoft.com/office/2006/relationships/activeXControlBinary" Target="activeX12.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8BD21D10-EC42-11CE-9E0D-00AA006002F3}" ax:persistence="persistStorage" r:id="rId1"/>
</file>

<file path=ppt/activeX/activeX7.xml><?xml version="1.0" encoding="utf-8"?>
<ax:ocx xmlns:ax="http://schemas.microsoft.com/office/2006/activeX" xmlns:r="http://schemas.openxmlformats.org/officeDocument/2006/relationships" ax:classid="{8BD21D10-EC42-11CE-9E0D-00AA006002F3}" ax:persistence="persistStorage" r:id="rId1"/>
</file>

<file path=ppt/activeX/activeX8.xml><?xml version="1.0" encoding="utf-8"?>
<ax:ocx xmlns:ax="http://schemas.microsoft.com/office/2006/activeX" xmlns:r="http://schemas.openxmlformats.org/officeDocument/2006/relationships" ax:classid="{8BD21D10-EC42-11CE-9E0D-00AA006002F3}" ax:persistence="persistStorage" r:id="rId1"/>
</file>

<file path=ppt/activeX/activeX9.xml><?xml version="1.0" encoding="utf-8"?>
<ax:ocx xmlns:ax="http://schemas.microsoft.com/office/2006/activeX" xmlns:r="http://schemas.openxmlformats.org/officeDocument/2006/relationships" ax:classid="{8BD21D10-EC42-11CE-9E0D-00AA006002F3}" ax:persistence="persistStorage" r:id="rId1"/>
</file>

<file path=ppt/activeX/activeX10.xml><?xml version="1.0" encoding="utf-8"?>
<ax:ocx xmlns:ax="http://schemas.microsoft.com/office/2006/activeX" xmlns:r="http://schemas.openxmlformats.org/officeDocument/2006/relationships" ax:classid="{8BD21D10-EC42-11CE-9E0D-00AA006002F3}" ax:persistence="persistStorage" r:id="rId1"/>
</file>

<file path=ppt/activeX/activeX11.xml><?xml version="1.0" encoding="utf-8"?>
<ax:ocx xmlns:ax="http://schemas.microsoft.com/office/2006/activeX" xmlns:r="http://schemas.openxmlformats.org/officeDocument/2006/relationships" ax:classid="{8BD21D10-EC42-11CE-9E0D-00AA006002F3}" ax:persistence="persistStorage" r:id="rId1"/>
</file>

<file path=ppt/activeX/activeX12.xml><?xml version="1.0" encoding="utf-8"?>
<ax:ocx xmlns:ax="http://schemas.microsoft.com/office/2006/activeX" xmlns:r="http://schemas.openxmlformats.org/officeDocument/2006/relationships" ax:classid="{8BD21D10-EC42-11CE-9E0D-00AA006002F3}" ax:persistence="persistStorage" r:id="rId1"/>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tt McIntyre" userId="0867eb343da784d5" providerId="LiveId" clId="{5B405E82-529E-4918-8C45-56D1C6033A52}"/>
    <pc:docChg chg="undo custSel delSld modSld">
      <pc:chgData name="Kitt McIntyre" userId="0867eb343da784d5" providerId="LiveId" clId="{5B405E82-529E-4918-8C45-56D1C6033A52}" dt="2020-11-04T00:08:27.316" v="357"/>
      <pc:docMkLst>
        <pc:docMk/>
      </pc:docMkLst>
      <pc:sldChg chg="modSp">
        <pc:chgData name="Kitt McIntyre" userId="0867eb343da784d5" providerId="LiveId" clId="{5B405E82-529E-4918-8C45-56D1C6033A52}" dt="2020-11-03T23:38:05.486" v="345"/>
        <pc:sldMkLst>
          <pc:docMk/>
          <pc:sldMk cId="1215328317" sldId="257"/>
        </pc:sldMkLst>
        <pc:picChg chg="mod">
          <ac:chgData name="Kitt McIntyre" userId="0867eb343da784d5" providerId="LiveId" clId="{5B405E82-529E-4918-8C45-56D1C6033A52}" dt="2020-11-03T23:38:05.486" v="345"/>
          <ac:picMkLst>
            <pc:docMk/>
            <pc:sldMk cId="1215328317" sldId="257"/>
            <ac:picMk id="25" creationId="{8AD9E739-1E03-46E4-8952-8B9E17D8CAA9}"/>
          </ac:picMkLst>
        </pc:picChg>
      </pc:sldChg>
      <pc:sldChg chg="delSp modSp mod">
        <pc:chgData name="Kitt McIntyre" userId="0867eb343da784d5" providerId="LiveId" clId="{5B405E82-529E-4918-8C45-56D1C6033A52}" dt="2020-11-04T00:08:27.316" v="357"/>
        <pc:sldMkLst>
          <pc:docMk/>
          <pc:sldMk cId="2064722032" sldId="273"/>
        </pc:sldMkLst>
        <pc:spChg chg="del">
          <ac:chgData name="Kitt McIntyre" userId="0867eb343da784d5" providerId="LiveId" clId="{5B405E82-529E-4918-8C45-56D1C6033A52}" dt="2020-11-03T22:15:36.074" v="37" actId="21"/>
          <ac:spMkLst>
            <pc:docMk/>
            <pc:sldMk cId="2064722032" sldId="273"/>
            <ac:spMk id="39" creationId="{A8E771D9-166A-45A1-959B-9443C4D27ABD}"/>
          </ac:spMkLst>
        </pc:spChg>
        <pc:graphicFrameChg chg="mod">
          <ac:chgData name="Kitt McIntyre" userId="0867eb343da784d5" providerId="LiveId" clId="{5B405E82-529E-4918-8C45-56D1C6033A52}" dt="2020-11-04T00:08:27.298" v="352"/>
          <ac:graphicFrameMkLst>
            <pc:docMk/>
            <pc:sldMk cId="2064722032" sldId="273"/>
            <ac:graphicFrameMk id="91" creationId="{86EEF29F-2F07-45C6-BC04-BE11707C43D2}"/>
          </ac:graphicFrameMkLst>
        </pc:graphicFrameChg>
        <pc:graphicFrameChg chg="mod">
          <ac:chgData name="Kitt McIntyre" userId="0867eb343da784d5" providerId="LiveId" clId="{5B405E82-529E-4918-8C45-56D1C6033A52}" dt="2020-11-04T00:08:27.303" v="353"/>
          <ac:graphicFrameMkLst>
            <pc:docMk/>
            <pc:sldMk cId="2064722032" sldId="273"/>
            <ac:graphicFrameMk id="92" creationId="{55603FAA-0855-4078-8CEF-89875601C1DF}"/>
          </ac:graphicFrameMkLst>
        </pc:graphicFrameChg>
        <pc:graphicFrameChg chg="mod">
          <ac:chgData name="Kitt McIntyre" userId="0867eb343da784d5" providerId="LiveId" clId="{5B405E82-529E-4918-8C45-56D1C6033A52}" dt="2020-11-04T00:08:27.305" v="354"/>
          <ac:graphicFrameMkLst>
            <pc:docMk/>
            <pc:sldMk cId="2064722032" sldId="273"/>
            <ac:graphicFrameMk id="97" creationId="{E161A76A-5836-488A-992F-B429B57C88BA}"/>
          </ac:graphicFrameMkLst>
        </pc:graphicFrameChg>
        <pc:graphicFrameChg chg="mod">
          <ac:chgData name="Kitt McIntyre" userId="0867eb343da784d5" providerId="LiveId" clId="{5B405E82-529E-4918-8C45-56D1C6033A52}" dt="2020-11-04T00:08:27.309" v="355"/>
          <ac:graphicFrameMkLst>
            <pc:docMk/>
            <pc:sldMk cId="2064722032" sldId="273"/>
            <ac:graphicFrameMk id="98" creationId="{42435643-8498-420B-A8C0-E97D3E8F6CB7}"/>
          </ac:graphicFrameMkLst>
        </pc:graphicFrameChg>
        <pc:graphicFrameChg chg="mod">
          <ac:chgData name="Kitt McIntyre" userId="0867eb343da784d5" providerId="LiveId" clId="{5B405E82-529E-4918-8C45-56D1C6033A52}" dt="2020-11-04T00:08:27.313" v="356"/>
          <ac:graphicFrameMkLst>
            <pc:docMk/>
            <pc:sldMk cId="2064722032" sldId="273"/>
            <ac:graphicFrameMk id="103" creationId="{F33912A5-1275-4B65-8690-10A6C89B4EC8}"/>
          </ac:graphicFrameMkLst>
        </pc:graphicFrameChg>
        <pc:graphicFrameChg chg="mod">
          <ac:chgData name="Kitt McIntyre" userId="0867eb343da784d5" providerId="LiveId" clId="{5B405E82-529E-4918-8C45-56D1C6033A52}" dt="2020-11-04T00:08:27.316" v="357"/>
          <ac:graphicFrameMkLst>
            <pc:docMk/>
            <pc:sldMk cId="2064722032" sldId="273"/>
            <ac:graphicFrameMk id="104" creationId="{F45B461F-185D-4877-A304-FF4B2C674135}"/>
          </ac:graphicFrameMkLst>
        </pc:graphicFrameChg>
      </pc:sldChg>
      <pc:sldChg chg="addSp delSp modSp mod">
        <pc:chgData name="Kitt McIntyre" userId="0867eb343da784d5" providerId="LiveId" clId="{5B405E82-529E-4918-8C45-56D1C6033A52}" dt="2020-11-03T22:26:07.391" v="330" actId="1076"/>
        <pc:sldMkLst>
          <pc:docMk/>
          <pc:sldMk cId="4294282511" sldId="295"/>
        </pc:sldMkLst>
        <pc:spChg chg="add del mod">
          <ac:chgData name="Kitt McIntyre" userId="0867eb343da784d5" providerId="LiveId" clId="{5B405E82-529E-4918-8C45-56D1C6033A52}" dt="2020-11-03T22:24:49.441" v="211" actId="21"/>
          <ac:spMkLst>
            <pc:docMk/>
            <pc:sldMk cId="4294282511" sldId="295"/>
            <ac:spMk id="2" creationId="{4B757B85-796E-4AAB-B1DC-6148FE45863B}"/>
          </ac:spMkLst>
        </pc:spChg>
        <pc:spChg chg="add del mod">
          <ac:chgData name="Kitt McIntyre" userId="0867eb343da784d5" providerId="LiveId" clId="{5B405E82-529E-4918-8C45-56D1C6033A52}" dt="2020-11-03T22:25:59.914" v="329" actId="1036"/>
          <ac:spMkLst>
            <pc:docMk/>
            <pc:sldMk cId="4294282511" sldId="295"/>
            <ac:spMk id="27" creationId="{DA796DAF-6368-42C1-ACA0-461443057A4D}"/>
          </ac:spMkLst>
        </pc:spChg>
        <pc:picChg chg="mod">
          <ac:chgData name="Kitt McIntyre" userId="0867eb343da784d5" providerId="LiveId" clId="{5B405E82-529E-4918-8C45-56D1C6033A52}" dt="2020-11-03T22:26:07.391" v="330" actId="1076"/>
          <ac:picMkLst>
            <pc:docMk/>
            <pc:sldMk cId="4294282511" sldId="295"/>
            <ac:picMk id="5" creationId="{408EA790-D113-4B05-86D7-8ABB6EE18C48}"/>
          </ac:picMkLst>
        </pc:picChg>
      </pc:sldChg>
      <pc:sldChg chg="addSp modSp mod">
        <pc:chgData name="Kitt McIntyre" userId="0867eb343da784d5" providerId="LiveId" clId="{5B405E82-529E-4918-8C45-56D1C6033A52}" dt="2020-11-03T22:23:03.667" v="144" actId="1076"/>
        <pc:sldMkLst>
          <pc:docMk/>
          <pc:sldMk cId="2026011850" sldId="306"/>
        </pc:sldMkLst>
        <pc:spChg chg="add mod">
          <ac:chgData name="Kitt McIntyre" userId="0867eb343da784d5" providerId="LiveId" clId="{5B405E82-529E-4918-8C45-56D1C6033A52}" dt="2020-11-03T22:23:03.667" v="144" actId="1076"/>
          <ac:spMkLst>
            <pc:docMk/>
            <pc:sldMk cId="2026011850" sldId="306"/>
            <ac:spMk id="2" creationId="{97BE6C1E-2054-46F9-BD48-147DD8CD08C4}"/>
          </ac:spMkLst>
        </pc:spChg>
      </pc:sldChg>
      <pc:sldChg chg="addSp modSp mod">
        <pc:chgData name="Kitt McIntyre" userId="0867eb343da784d5" providerId="LiveId" clId="{5B405E82-529E-4918-8C45-56D1C6033A52}" dt="2020-11-03T22:23:47.920" v="207" actId="20577"/>
        <pc:sldMkLst>
          <pc:docMk/>
          <pc:sldMk cId="3127965344" sldId="307"/>
        </pc:sldMkLst>
        <pc:spChg chg="add mod">
          <ac:chgData name="Kitt McIntyre" userId="0867eb343da784d5" providerId="LiveId" clId="{5B405E82-529E-4918-8C45-56D1C6033A52}" dt="2020-11-03T22:23:47.920" v="207" actId="20577"/>
          <ac:spMkLst>
            <pc:docMk/>
            <pc:sldMk cId="3127965344" sldId="307"/>
            <ac:spMk id="2" creationId="{D494FC31-407B-4B57-AD0B-1FF72E00A991}"/>
          </ac:spMkLst>
        </pc:spChg>
      </pc:sldChg>
      <pc:sldChg chg="addSp modSp mod">
        <pc:chgData name="Kitt McIntyre" userId="0867eb343da784d5" providerId="LiveId" clId="{5B405E82-529E-4918-8C45-56D1C6033A52}" dt="2020-11-03T22:15:02.065" v="35" actId="1076"/>
        <pc:sldMkLst>
          <pc:docMk/>
          <pc:sldMk cId="125605921" sldId="314"/>
        </pc:sldMkLst>
        <pc:spChg chg="add mod">
          <ac:chgData name="Kitt McIntyre" userId="0867eb343da784d5" providerId="LiveId" clId="{5B405E82-529E-4918-8C45-56D1C6033A52}" dt="2020-11-03T22:15:02.065" v="35" actId="1076"/>
          <ac:spMkLst>
            <pc:docMk/>
            <pc:sldMk cId="125605921" sldId="314"/>
            <ac:spMk id="3" creationId="{BCFA8DC3-31DA-4E31-9274-0C612E0FD066}"/>
          </ac:spMkLst>
        </pc:spChg>
      </pc:sldChg>
      <pc:sldChg chg="modSp">
        <pc:chgData name="Kitt McIntyre" userId="0867eb343da784d5" providerId="LiveId" clId="{5B405E82-529E-4918-8C45-56D1C6033A52}" dt="2020-11-04T00:08:26.773" v="351"/>
        <pc:sldMkLst>
          <pc:docMk/>
          <pc:sldMk cId="4290380676" sldId="315"/>
        </pc:sldMkLst>
        <pc:graphicFrameChg chg="mod">
          <ac:chgData name="Kitt McIntyre" userId="0867eb343da784d5" providerId="LiveId" clId="{5B405E82-529E-4918-8C45-56D1C6033A52}" dt="2020-11-04T00:08:26.750" v="346"/>
          <ac:graphicFrameMkLst>
            <pc:docMk/>
            <pc:sldMk cId="4290380676" sldId="315"/>
            <ac:graphicFrameMk id="45" creationId="{4D9E2244-F0CE-4949-8FE9-DBFD8BF81292}"/>
          </ac:graphicFrameMkLst>
        </pc:graphicFrameChg>
        <pc:graphicFrameChg chg="mod">
          <ac:chgData name="Kitt McIntyre" userId="0867eb343da784d5" providerId="LiveId" clId="{5B405E82-529E-4918-8C45-56D1C6033A52}" dt="2020-11-04T00:08:26.755" v="347"/>
          <ac:graphicFrameMkLst>
            <pc:docMk/>
            <pc:sldMk cId="4290380676" sldId="315"/>
            <ac:graphicFrameMk id="50" creationId="{79067563-D7E2-4C89-83DC-FAE57C5ED9F7}"/>
          </ac:graphicFrameMkLst>
        </pc:graphicFrameChg>
        <pc:graphicFrameChg chg="mod">
          <ac:chgData name="Kitt McIntyre" userId="0867eb343da784d5" providerId="LiveId" clId="{5B405E82-529E-4918-8C45-56D1C6033A52}" dt="2020-11-04T00:08:26.760" v="348"/>
          <ac:graphicFrameMkLst>
            <pc:docMk/>
            <pc:sldMk cId="4290380676" sldId="315"/>
            <ac:graphicFrameMk id="74" creationId="{94AD41FF-A15C-4A26-A589-B79EA4664B43}"/>
          </ac:graphicFrameMkLst>
        </pc:graphicFrameChg>
        <pc:graphicFrameChg chg="mod">
          <ac:chgData name="Kitt McIntyre" userId="0867eb343da784d5" providerId="LiveId" clId="{5B405E82-529E-4918-8C45-56D1C6033A52}" dt="2020-11-04T00:08:26.764" v="349"/>
          <ac:graphicFrameMkLst>
            <pc:docMk/>
            <pc:sldMk cId="4290380676" sldId="315"/>
            <ac:graphicFrameMk id="75" creationId="{C24632AA-2718-4AD0-ABAD-0D10FEBE6A96}"/>
          </ac:graphicFrameMkLst>
        </pc:graphicFrameChg>
        <pc:graphicFrameChg chg="mod">
          <ac:chgData name="Kitt McIntyre" userId="0867eb343da784d5" providerId="LiveId" clId="{5B405E82-529E-4918-8C45-56D1C6033A52}" dt="2020-11-04T00:08:26.770" v="350"/>
          <ac:graphicFrameMkLst>
            <pc:docMk/>
            <pc:sldMk cId="4290380676" sldId="315"/>
            <ac:graphicFrameMk id="80" creationId="{C051B6AC-8FE3-44F6-8052-A2F0C33AC147}"/>
          </ac:graphicFrameMkLst>
        </pc:graphicFrameChg>
        <pc:graphicFrameChg chg="mod">
          <ac:chgData name="Kitt McIntyre" userId="0867eb343da784d5" providerId="LiveId" clId="{5B405E82-529E-4918-8C45-56D1C6033A52}" dt="2020-11-04T00:08:26.773" v="351"/>
          <ac:graphicFrameMkLst>
            <pc:docMk/>
            <pc:sldMk cId="4290380676" sldId="315"/>
            <ac:graphicFrameMk id="81" creationId="{ED307ADE-BF13-4558-805C-3181D10C88D7}"/>
          </ac:graphicFrameMkLst>
        </pc:graphicFrameChg>
      </pc:sldChg>
      <pc:sldChg chg="del">
        <pc:chgData name="Kitt McIntyre" userId="0867eb343da784d5" providerId="LiveId" clId="{5B405E82-529E-4918-8C45-56D1C6033A52}" dt="2020-11-03T22:15:27.024" v="36" actId="2696"/>
        <pc:sldMkLst>
          <pc:docMk/>
          <pc:sldMk cId="672240422" sldId="316"/>
        </pc:sldMkLst>
      </pc:sldChg>
      <pc:sldChg chg="modSp mod">
        <pc:chgData name="Kitt McIntyre" userId="0867eb343da784d5" providerId="LiveId" clId="{5B405E82-529E-4918-8C45-56D1C6033A52}" dt="2020-11-03T23:37:22.389" v="343" actId="207"/>
        <pc:sldMkLst>
          <pc:docMk/>
          <pc:sldMk cId="2976991966" sldId="317"/>
        </pc:sldMkLst>
        <pc:spChg chg="mod">
          <ac:chgData name="Kitt McIntyre" userId="0867eb343da784d5" providerId="LiveId" clId="{5B405E82-529E-4918-8C45-56D1C6033A52}" dt="2020-11-03T23:37:22.389" v="343" actId="207"/>
          <ac:spMkLst>
            <pc:docMk/>
            <pc:sldMk cId="2976991966" sldId="317"/>
            <ac:spMk id="27" creationId="{DA796DAF-6368-42C1-ACA0-461443057A4D}"/>
          </ac:spMkLst>
        </pc:spChg>
      </pc:sldChg>
      <pc:sldChg chg="addSp modSp mod modAnim">
        <pc:chgData name="Kitt McIntyre" userId="0867eb343da784d5" providerId="LiveId" clId="{5B405E82-529E-4918-8C45-56D1C6033A52}" dt="2020-11-03T22:21:33.897" v="52" actId="1037"/>
        <pc:sldMkLst>
          <pc:docMk/>
          <pc:sldMk cId="1486901487" sldId="318"/>
        </pc:sldMkLst>
        <pc:spChg chg="add mod">
          <ac:chgData name="Kitt McIntyre" userId="0867eb343da784d5" providerId="LiveId" clId="{5B405E82-529E-4918-8C45-56D1C6033A52}" dt="2020-11-03T22:12:32.487" v="0"/>
          <ac:spMkLst>
            <pc:docMk/>
            <pc:sldMk cId="1486901487" sldId="318"/>
            <ac:spMk id="7" creationId="{829C9B0A-8653-4C3B-8B6B-65459EAEA402}"/>
          </ac:spMkLst>
        </pc:spChg>
        <pc:spChg chg="add mod">
          <ac:chgData name="Kitt McIntyre" userId="0867eb343da784d5" providerId="LiveId" clId="{5B405E82-529E-4918-8C45-56D1C6033A52}" dt="2020-11-03T22:12:32.487" v="0"/>
          <ac:spMkLst>
            <pc:docMk/>
            <pc:sldMk cId="1486901487" sldId="318"/>
            <ac:spMk id="8" creationId="{14A3D856-535D-40D2-9E5B-373BD40DC6EC}"/>
          </ac:spMkLst>
        </pc:spChg>
        <pc:spChg chg="add mod">
          <ac:chgData name="Kitt McIntyre" userId="0867eb343da784d5" providerId="LiveId" clId="{5B405E82-529E-4918-8C45-56D1C6033A52}" dt="2020-11-03T22:12:32.487" v="0"/>
          <ac:spMkLst>
            <pc:docMk/>
            <pc:sldMk cId="1486901487" sldId="318"/>
            <ac:spMk id="9" creationId="{B3F856FE-F59C-4EF0-8806-DCE0320657F9}"/>
          </ac:spMkLst>
        </pc:spChg>
        <pc:spChg chg="add mod">
          <ac:chgData name="Kitt McIntyre" userId="0867eb343da784d5" providerId="LiveId" clId="{5B405E82-529E-4918-8C45-56D1C6033A52}" dt="2020-11-03T22:12:32.487" v="0"/>
          <ac:spMkLst>
            <pc:docMk/>
            <pc:sldMk cId="1486901487" sldId="318"/>
            <ac:spMk id="10" creationId="{37785FA3-D958-4A70-A2EB-722A9430BA4D}"/>
          </ac:spMkLst>
        </pc:spChg>
        <pc:spChg chg="add mod">
          <ac:chgData name="Kitt McIntyre" userId="0867eb343da784d5" providerId="LiveId" clId="{5B405E82-529E-4918-8C45-56D1C6033A52}" dt="2020-11-03T22:12:32.487" v="0"/>
          <ac:spMkLst>
            <pc:docMk/>
            <pc:sldMk cId="1486901487" sldId="318"/>
            <ac:spMk id="12" creationId="{009528E9-0B34-4727-9C24-7CD814173ECE}"/>
          </ac:spMkLst>
        </pc:spChg>
        <pc:spChg chg="add mod">
          <ac:chgData name="Kitt McIntyre" userId="0867eb343da784d5" providerId="LiveId" clId="{5B405E82-529E-4918-8C45-56D1C6033A52}" dt="2020-11-03T22:14:33.273" v="32" actId="1076"/>
          <ac:spMkLst>
            <pc:docMk/>
            <pc:sldMk cId="1486901487" sldId="318"/>
            <ac:spMk id="14" creationId="{98192158-4671-4FBD-A2A5-9B91F5C0049F}"/>
          </ac:spMkLst>
        </pc:spChg>
        <pc:picChg chg="add mod">
          <ac:chgData name="Kitt McIntyre" userId="0867eb343da784d5" providerId="LiveId" clId="{5B405E82-529E-4918-8C45-56D1C6033A52}" dt="2020-11-03T22:12:32.487" v="0"/>
          <ac:picMkLst>
            <pc:docMk/>
            <pc:sldMk cId="1486901487" sldId="318"/>
            <ac:picMk id="4" creationId="{F037FD4C-74ED-488A-8261-540912EE594A}"/>
          </ac:picMkLst>
        </pc:picChg>
        <pc:picChg chg="add mod">
          <ac:chgData name="Kitt McIntyre" userId="0867eb343da784d5" providerId="LiveId" clId="{5B405E82-529E-4918-8C45-56D1C6033A52}" dt="2020-11-03T22:21:33.897" v="52" actId="1037"/>
          <ac:picMkLst>
            <pc:docMk/>
            <pc:sldMk cId="1486901487" sldId="318"/>
            <ac:picMk id="5" creationId="{6A66DCB6-E384-40A5-992D-639D183D2D6B}"/>
          </ac:picMkLst>
        </pc:picChg>
        <pc:picChg chg="add mod">
          <ac:chgData name="Kitt McIntyre" userId="0867eb343da784d5" providerId="LiveId" clId="{5B405E82-529E-4918-8C45-56D1C6033A52}" dt="2020-11-03T22:12:32.487" v="0"/>
          <ac:picMkLst>
            <pc:docMk/>
            <pc:sldMk cId="1486901487" sldId="318"/>
            <ac:picMk id="6" creationId="{40572C66-3A06-4028-AEDF-B0248C10FAA5}"/>
          </ac:picMkLst>
        </pc:picChg>
        <pc:picChg chg="add mod">
          <ac:chgData name="Kitt McIntyre" userId="0867eb343da784d5" providerId="LiveId" clId="{5B405E82-529E-4918-8C45-56D1C6033A52}" dt="2020-11-03T22:12:32.487" v="0"/>
          <ac:picMkLst>
            <pc:docMk/>
            <pc:sldMk cId="1486901487" sldId="318"/>
            <ac:picMk id="11" creationId="{97C2C359-49A3-4444-9F2B-017E27FFDD65}"/>
          </ac:picMkLst>
        </pc:picChg>
        <pc:picChg chg="add mod">
          <ac:chgData name="Kitt McIntyre" userId="0867eb343da784d5" providerId="LiveId" clId="{5B405E82-529E-4918-8C45-56D1C6033A52}" dt="2020-11-03T22:12:32.487" v="0"/>
          <ac:picMkLst>
            <pc:docMk/>
            <pc:sldMk cId="1486901487" sldId="318"/>
            <ac:picMk id="13" creationId="{30470B0C-9EC5-4C73-993B-4F3E0A0547F6}"/>
          </ac:picMkLst>
        </pc:picChg>
      </pc:sldChg>
      <pc:sldChg chg="modSp mod">
        <pc:chgData name="Kitt McIntyre" userId="0867eb343da784d5" providerId="LiveId" clId="{5B405E82-529E-4918-8C45-56D1C6033A52}" dt="2020-11-03T23:37:41.669" v="344" actId="207"/>
        <pc:sldMkLst>
          <pc:docMk/>
          <pc:sldMk cId="1340491206" sldId="319"/>
        </pc:sldMkLst>
        <pc:spChg chg="mod">
          <ac:chgData name="Kitt McIntyre" userId="0867eb343da784d5" providerId="LiveId" clId="{5B405E82-529E-4918-8C45-56D1C6033A52}" dt="2020-11-03T23:37:41.669" v="344" actId="207"/>
          <ac:spMkLst>
            <pc:docMk/>
            <pc:sldMk cId="1340491206" sldId="319"/>
            <ac:spMk id="27" creationId="{DA796DAF-6368-42C1-ACA0-461443057A4D}"/>
          </ac:spMkLst>
        </pc:spChg>
      </pc:sldChg>
    </pc:docChg>
  </pc:docChgLst>
</pc:chgInfo>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E9EE-307A-4D2E-800C-2419FC44C8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E18FBE-2B56-43E8-AAC1-14886A54C2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FAFFF5-EA72-4535-A153-1DE405C36FCD}"/>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6B6BC5DC-2139-456D-979C-A6E50934E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23ED81-3A84-4215-B67D-CDA6C2FF88FB}"/>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2980319010"/>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7D5A-31AB-4DF9-B616-122F1CF42F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A263D3-8803-4E1F-B836-DCF6018FFD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6E41E-1A67-464C-A661-E1AE6841D0F4}"/>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7FA900E2-7837-4B46-B4CD-4A8A06482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084A8-0281-45A4-B955-DC9E202F6415}"/>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563996146"/>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E039-1010-4B0D-8A28-96018C8E19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44BDB1-8BBF-4E8F-9DD9-6A090CF50E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689C6-EA44-4D62-B0B6-18CF1077548A}"/>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DB465923-A279-4FFB-8864-3C9C75E66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D032F-71D9-47CD-837C-862CA7BE0475}"/>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999610750"/>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82B4-939D-4B64-B5B8-F0628338CE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8B9F27-D4AE-4754-B9E7-AADD1B3F9C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8ECFD-7994-493A-ACB2-71F44BC37E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B2214D-B842-4DD1-A258-7C788B2AB2B1}"/>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6" name="Footer Placeholder 5">
            <a:extLst>
              <a:ext uri="{FF2B5EF4-FFF2-40B4-BE49-F238E27FC236}">
                <a16:creationId xmlns:a16="http://schemas.microsoft.com/office/drawing/2014/main" id="{6FA89FCD-213B-44A1-A95D-A9607E4684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99EC76-049F-47B4-904F-DF80BF94671C}"/>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3178919394"/>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79B1-0B39-4B1E-A123-9C72FB991D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6FEC46-A027-4A20-B94B-BB9EC977E4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7D3A34-555B-4C5A-BDB8-735664B82E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BAE326-2C7A-4ADC-93D2-24D665F22A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D56E41-C5DC-4DDC-AF02-AC82574D7E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6BAC2A-6550-48ED-B8C5-426DDC558B4D}"/>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8" name="Footer Placeholder 7">
            <a:extLst>
              <a:ext uri="{FF2B5EF4-FFF2-40B4-BE49-F238E27FC236}">
                <a16:creationId xmlns:a16="http://schemas.microsoft.com/office/drawing/2014/main" id="{571AEC28-E5FB-4956-975C-493A1213EC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6BB55B-844F-4BB5-B46E-4B5394110650}"/>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150126007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27763-8FDA-4BCD-B85D-9DF65B3244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F0CA14-EBAD-4326-84EB-8E18E91A03B5}"/>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4" name="Footer Placeholder 3">
            <a:extLst>
              <a:ext uri="{FF2B5EF4-FFF2-40B4-BE49-F238E27FC236}">
                <a16:creationId xmlns:a16="http://schemas.microsoft.com/office/drawing/2014/main" id="{CD97A5DC-6AC8-4972-A5CC-58DCB799C1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67CBE1-D476-4CA6-9317-6A70B5DA6ABD}"/>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1190535267"/>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EB064-9323-4417-9D6F-C15BADFB3C66}"/>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3" name="Footer Placeholder 2">
            <a:extLst>
              <a:ext uri="{FF2B5EF4-FFF2-40B4-BE49-F238E27FC236}">
                <a16:creationId xmlns:a16="http://schemas.microsoft.com/office/drawing/2014/main" id="{25E3658E-9D1B-40DF-A658-819D728077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A9F217-82F1-449C-A798-A8DE4128C916}"/>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408877768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41A73-6556-4B34-B84C-B71951EC7C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1611D1-5501-4C4F-B72C-04982A8E4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93BEEA-94C0-4130-AB36-7E4242A40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A3EF68-BF12-4C56-A17D-407C67C86B0F}"/>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6" name="Footer Placeholder 5">
            <a:extLst>
              <a:ext uri="{FF2B5EF4-FFF2-40B4-BE49-F238E27FC236}">
                <a16:creationId xmlns:a16="http://schemas.microsoft.com/office/drawing/2014/main" id="{F28EC265-6FDC-4133-B003-0145681E1E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AA09D-DD01-4F8A-8911-7ACCC87A0B27}"/>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278276300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A0E3-F6F0-41EE-BE19-740607A3B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FA61FC-E86C-49F7-B52D-56138D9F95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1C3C38-A107-42D9-B7A6-F2D2B48790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8F4E47-1CCD-434F-B99B-7CA66E0FFAE6}"/>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6" name="Footer Placeholder 5">
            <a:extLst>
              <a:ext uri="{FF2B5EF4-FFF2-40B4-BE49-F238E27FC236}">
                <a16:creationId xmlns:a16="http://schemas.microsoft.com/office/drawing/2014/main" id="{6F1D50D4-641E-412D-A4FD-321642349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3B092C-761A-4E9F-8F82-DF54668C177B}"/>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3746464180"/>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12D9-2D9D-4DA3-A70F-FB55FCA51F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07C00E-3EF0-448E-8CFD-F7413E5D36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7CFBE8-2B97-4AD5-9803-B3766B92E8B9}"/>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89A4B407-6B4A-4103-BEF4-0B2562C24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A76DC-B730-4BF9-BF2B-D3946D9FA480}"/>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24015574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971578-BF82-4B0C-B854-AEB8760F1F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D91281-A35C-45B0-927F-A086C2949F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46598-8B86-4EF1-89F2-841A324B05F2}"/>
              </a:ext>
            </a:extLst>
          </p:cNvPr>
          <p:cNvSpPr>
            <a:spLocks noGrp="1"/>
          </p:cNvSpPr>
          <p:nvPr>
            <p:ph type="dt" sz="half" idx="10"/>
          </p:nvPr>
        </p:nvSpPr>
        <p:spPr/>
        <p:txBody>
          <a:body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348EE945-63E4-4987-8B53-CA3356BFC6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95CDE-24C0-49F3-9C65-8B50C0092BA6}"/>
              </a:ext>
            </a:extLst>
          </p:cNvPr>
          <p:cNvSpPr>
            <a:spLocks noGrp="1"/>
          </p:cNvSpPr>
          <p:nvPr>
            <p:ph type="sldNum" sz="quarter" idx="12"/>
          </p:nvPr>
        </p:nvSpPr>
        <p:spPr/>
        <p:txBody>
          <a:bodyPr/>
          <a:lstStyle/>
          <a:p>
            <a:fld id="{A4075A71-ECEC-412D-8CFF-34A7C7B4BFF9}" type="slidenum">
              <a:rPr lang="en-US" smtClean="0"/>
              <a:t>‹#›</a:t>
            </a:fld>
            <a:endParaRPr lang="en-US"/>
          </a:p>
        </p:txBody>
      </p:sp>
    </p:spTree>
    <p:extLst>
      <p:ext uri="{BB962C8B-B14F-4D97-AF65-F5344CB8AC3E}">
        <p14:creationId xmlns:p14="http://schemas.microsoft.com/office/powerpoint/2010/main" val="755714954"/>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Christmas Logo.wav"/>
          </p:stSnd>
        </p:sndAc>
      </p:transition>
    </mc:Choice>
    <mc:Fallback xmlns="">
      <p:transition spd="slow" advClick="0">
        <p:sndAc>
          <p:stSnd>
            <p:snd r:embed="rId3" name="Christmas Logo.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F1A236-569E-41D3-A703-E92A95EB72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64B8E4-B205-4C92-B3A1-221D5655C6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73E054-DEE3-4975-BE7A-89914DFD42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39A5A-F499-4431-B2D2-754F517D04CF}" type="datetimeFigureOut">
              <a:rPr lang="en-US" smtClean="0"/>
              <a:t>11/3/2020</a:t>
            </a:fld>
            <a:endParaRPr lang="en-US"/>
          </a:p>
        </p:txBody>
      </p:sp>
      <p:sp>
        <p:nvSpPr>
          <p:cNvPr id="5" name="Footer Placeholder 4">
            <a:extLst>
              <a:ext uri="{FF2B5EF4-FFF2-40B4-BE49-F238E27FC236}">
                <a16:creationId xmlns:a16="http://schemas.microsoft.com/office/drawing/2014/main" id="{A6621BB3-C052-4EA6-B0DC-ADFBA6B172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59F303-C0BB-440F-90DE-ED61E24CA4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75A71-ECEC-412D-8CFF-34A7C7B4BFF9}" type="slidenum">
              <a:rPr lang="en-US" smtClean="0"/>
              <a:t>‹#›</a:t>
            </a:fld>
            <a:endParaRPr lang="en-US"/>
          </a:p>
        </p:txBody>
      </p:sp>
    </p:spTree>
    <p:extLst>
      <p:ext uri="{BB962C8B-B14F-4D97-AF65-F5344CB8AC3E}">
        <p14:creationId xmlns:p14="http://schemas.microsoft.com/office/powerpoint/2010/main" val="735701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p:sndAc>
          <p:stSnd>
            <p:snd r:embed="rId13" name="Christmas Logo.wav"/>
          </p:stSnd>
        </p:sndAc>
      </p:transition>
    </mc:Choice>
    <mc:Fallback xmlns="">
      <p:transition spd="slow" advClick="0">
        <p:sndAc>
          <p:stSnd>
            <p:snd r:embed="rId14" name="Christmas Logo.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png"/><Relationship Id="rId12" Type="http://schemas.openxmlformats.org/officeDocument/2006/relationships/audio" Target="../media/audio1.wav"/><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4.png"/><Relationship Id="rId5" Type="http://schemas.openxmlformats.org/officeDocument/2006/relationships/audio" Target="../media/audio2.wav"/><Relationship Id="rId10" Type="http://schemas.openxmlformats.org/officeDocument/2006/relationships/image" Target="../media/image3.png"/><Relationship Id="rId4" Type="http://schemas.openxmlformats.org/officeDocument/2006/relationships/audio" Target="../media/audio1.wav"/><Relationship Id="rId9" Type="http://schemas.openxmlformats.org/officeDocument/2006/relationships/hyperlink" Target="http://www.queen-of-theme-party-games.com/Christmas-Party-Game-Show.html" TargetMode="External"/></Relationships>
</file>

<file path=ppt/slides/_rels/slide2.xml.rels><?xml version="1.0" encoding="UTF-8" standalone="yes"?>
<Relationships xmlns="http://schemas.openxmlformats.org/package/2006/relationships"><Relationship Id="rId13" Type="http://schemas.openxmlformats.org/officeDocument/2006/relationships/audio" Target="../media/audio1.wav"/><Relationship Id="rId18" Type="http://schemas.openxmlformats.org/officeDocument/2006/relationships/image" Target="../media/image12.png"/><Relationship Id="rId26" Type="http://schemas.openxmlformats.org/officeDocument/2006/relationships/image" Target="../media/image16.png"/><Relationship Id="rId3" Type="http://schemas.openxmlformats.org/officeDocument/2006/relationships/audio" Target="../media/media2.m4a"/><Relationship Id="rId21" Type="http://schemas.openxmlformats.org/officeDocument/2006/relationships/image" Target="../media/image15.png"/><Relationship Id="rId34" Type="http://schemas.openxmlformats.org/officeDocument/2006/relationships/image" Target="../media/image10.wmf"/><Relationship Id="rId7" Type="http://schemas.openxmlformats.org/officeDocument/2006/relationships/control" Target="../activeX/activeX2.xml"/><Relationship Id="rId12" Type="http://schemas.openxmlformats.org/officeDocument/2006/relationships/slideLayout" Target="../slideLayouts/slideLayout2.xml"/><Relationship Id="rId17" Type="http://schemas.openxmlformats.org/officeDocument/2006/relationships/slide" Target="slide4.xml"/><Relationship Id="rId25" Type="http://schemas.openxmlformats.org/officeDocument/2006/relationships/slide" Target="slide3.xml"/><Relationship Id="rId33" Type="http://schemas.openxmlformats.org/officeDocument/2006/relationships/image" Target="../media/image9.wmf"/><Relationship Id="rId2" Type="http://schemas.microsoft.com/office/2007/relationships/media" Target="../media/media2.m4a"/><Relationship Id="rId16" Type="http://schemas.openxmlformats.org/officeDocument/2006/relationships/image" Target="../media/image11.png"/><Relationship Id="rId20" Type="http://schemas.openxmlformats.org/officeDocument/2006/relationships/image" Target="../media/image14.png"/><Relationship Id="rId29" Type="http://schemas.openxmlformats.org/officeDocument/2006/relationships/image" Target="../media/image5.wmf"/><Relationship Id="rId1" Type="http://schemas.openxmlformats.org/officeDocument/2006/relationships/vmlDrawing" Target="../drawings/vmlDrawing1.vml"/><Relationship Id="rId6" Type="http://schemas.openxmlformats.org/officeDocument/2006/relationships/control" Target="../activeX/activeX1.xml"/><Relationship Id="rId11" Type="http://schemas.openxmlformats.org/officeDocument/2006/relationships/control" Target="../activeX/activeX6.xml"/><Relationship Id="rId24" Type="http://schemas.openxmlformats.org/officeDocument/2006/relationships/image" Target="../media/image2.png"/><Relationship Id="rId32" Type="http://schemas.openxmlformats.org/officeDocument/2006/relationships/image" Target="../media/image8.wmf"/><Relationship Id="rId5" Type="http://schemas.openxmlformats.org/officeDocument/2006/relationships/audio" Target="../media/media3.m4a"/><Relationship Id="rId15" Type="http://schemas.openxmlformats.org/officeDocument/2006/relationships/audio" Target="../media/audio4.wav"/><Relationship Id="rId23" Type="http://schemas.openxmlformats.org/officeDocument/2006/relationships/image" Target="../media/image4.png"/><Relationship Id="rId28" Type="http://schemas.openxmlformats.org/officeDocument/2006/relationships/image" Target="../media/image18.png"/><Relationship Id="rId10" Type="http://schemas.openxmlformats.org/officeDocument/2006/relationships/control" Target="../activeX/activeX5.xml"/><Relationship Id="rId19" Type="http://schemas.openxmlformats.org/officeDocument/2006/relationships/image" Target="../media/image13.png"/><Relationship Id="rId31" Type="http://schemas.openxmlformats.org/officeDocument/2006/relationships/image" Target="../media/image7.wmf"/><Relationship Id="rId52" Type="http://schemas.openxmlformats.org/officeDocument/2006/relationships/audio" Target="../media/audio1.wav"/><Relationship Id="rId4" Type="http://schemas.microsoft.com/office/2007/relationships/media" Target="../media/media3.m4a"/><Relationship Id="rId9" Type="http://schemas.openxmlformats.org/officeDocument/2006/relationships/control" Target="../activeX/activeX4.xml"/><Relationship Id="rId14" Type="http://schemas.openxmlformats.org/officeDocument/2006/relationships/audio" Target="../media/audio3.wav"/><Relationship Id="rId22" Type="http://schemas.openxmlformats.org/officeDocument/2006/relationships/slide" Target="slide6.xml"/><Relationship Id="rId27" Type="http://schemas.openxmlformats.org/officeDocument/2006/relationships/image" Target="../media/image17.png"/><Relationship Id="rId30" Type="http://schemas.openxmlformats.org/officeDocument/2006/relationships/image" Target="../media/image6.wmf"/><Relationship Id="rId8" Type="http://schemas.openxmlformats.org/officeDocument/2006/relationships/control" Target="../activeX/activeX3.xml"/></Relationships>
</file>

<file path=ppt/slides/_rels/slide3.xml.rels><?xml version="1.0" encoding="UTF-8" standalone="yes"?>
<Relationships xmlns="http://schemas.openxmlformats.org/package/2006/relationships"><Relationship Id="rId13" Type="http://schemas.openxmlformats.org/officeDocument/2006/relationships/audio" Target="../media/audio4.wav"/><Relationship Id="rId18" Type="http://schemas.openxmlformats.org/officeDocument/2006/relationships/image" Target="../media/image26.png"/><Relationship Id="rId26" Type="http://schemas.openxmlformats.org/officeDocument/2006/relationships/image" Target="../media/image2.png"/><Relationship Id="rId3" Type="http://schemas.openxmlformats.org/officeDocument/2006/relationships/audio" Target="../media/media2.m4a"/><Relationship Id="rId21" Type="http://schemas.openxmlformats.org/officeDocument/2006/relationships/slide" Target="slide10.xml"/><Relationship Id="rId7" Type="http://schemas.openxmlformats.org/officeDocument/2006/relationships/control" Target="../activeX/activeX10.xml"/><Relationship Id="rId12" Type="http://schemas.openxmlformats.org/officeDocument/2006/relationships/audio" Target="../media/audio3.wav"/><Relationship Id="rId17" Type="http://schemas.openxmlformats.org/officeDocument/2006/relationships/image" Target="../media/image25.png"/><Relationship Id="rId25" Type="http://schemas.openxmlformats.org/officeDocument/2006/relationships/slide" Target="slide2.xml"/><Relationship Id="rId33" Type="http://schemas.openxmlformats.org/officeDocument/2006/relationships/image" Target="../media/image22.wmf"/><Relationship Id="rId2" Type="http://schemas.microsoft.com/office/2007/relationships/media" Target="../media/media2.m4a"/><Relationship Id="rId16" Type="http://schemas.openxmlformats.org/officeDocument/2006/relationships/image" Target="../media/image24.png"/><Relationship Id="rId20" Type="http://schemas.openxmlformats.org/officeDocument/2006/relationships/slide" Target="slide8.xml"/><Relationship Id="rId29" Type="http://schemas.openxmlformats.org/officeDocument/2006/relationships/image" Target="../media/image18.png"/><Relationship Id="rId1" Type="http://schemas.openxmlformats.org/officeDocument/2006/relationships/vmlDrawing" Target="../drawings/vmlDrawing2.vml"/><Relationship Id="rId6" Type="http://schemas.openxmlformats.org/officeDocument/2006/relationships/control" Target="../activeX/activeX9.xml"/><Relationship Id="rId11" Type="http://schemas.openxmlformats.org/officeDocument/2006/relationships/audio" Target="../media/audio1.wav"/><Relationship Id="rId24" Type="http://schemas.openxmlformats.org/officeDocument/2006/relationships/image" Target="../media/image4.png"/><Relationship Id="rId32" Type="http://schemas.openxmlformats.org/officeDocument/2006/relationships/image" Target="../media/image21.wmf"/><Relationship Id="rId45" Type="http://schemas.openxmlformats.org/officeDocument/2006/relationships/audio" Target="../media/audio1.wav"/><Relationship Id="rId5" Type="http://schemas.openxmlformats.org/officeDocument/2006/relationships/control" Target="../activeX/activeX8.xml"/><Relationship Id="rId15" Type="http://schemas.openxmlformats.org/officeDocument/2006/relationships/slide" Target="slide7.xml"/><Relationship Id="rId23" Type="http://schemas.openxmlformats.org/officeDocument/2006/relationships/slide" Target="slide9.xml"/><Relationship Id="rId28" Type="http://schemas.openxmlformats.org/officeDocument/2006/relationships/image" Target="../media/image17.png"/><Relationship Id="rId10" Type="http://schemas.openxmlformats.org/officeDocument/2006/relationships/slideLayout" Target="../slideLayouts/slideLayout2.xml"/><Relationship Id="rId19" Type="http://schemas.openxmlformats.org/officeDocument/2006/relationships/image" Target="../media/image27.png"/><Relationship Id="rId31" Type="http://schemas.openxmlformats.org/officeDocument/2006/relationships/image" Target="../media/image20.wmf"/><Relationship Id="rId4" Type="http://schemas.openxmlformats.org/officeDocument/2006/relationships/control" Target="../activeX/activeX7.xml"/><Relationship Id="rId9" Type="http://schemas.openxmlformats.org/officeDocument/2006/relationships/control" Target="../activeX/activeX12.xml"/><Relationship Id="rId14" Type="http://schemas.openxmlformats.org/officeDocument/2006/relationships/image" Target="../media/image23.png"/><Relationship Id="rId22" Type="http://schemas.openxmlformats.org/officeDocument/2006/relationships/slide" Target="slide5.xml"/><Relationship Id="rId27" Type="http://schemas.openxmlformats.org/officeDocument/2006/relationships/image" Target="../media/image16.png"/><Relationship Id="rId30" Type="http://schemas.openxmlformats.org/officeDocument/2006/relationships/image" Target="../media/image19.wmf"/><Relationship Id="rId8" Type="http://schemas.openxmlformats.org/officeDocument/2006/relationships/control" Target="../activeX/activeX11.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www.queen-of-theme-party-games.com/Christmas-Party-Game-Show.html" TargetMode="External"/><Relationship Id="rId3" Type="http://schemas.openxmlformats.org/officeDocument/2006/relationships/audio" Target="../media/audio5.wav"/><Relationship Id="rId7" Type="http://schemas.openxmlformats.org/officeDocument/2006/relationships/audio" Target="../media/audio9.wav"/><Relationship Id="rId12" Type="http://schemas.openxmlformats.org/officeDocument/2006/relationships/image" Target="../media/image31.png"/><Relationship Id="rId17" Type="http://schemas.openxmlformats.org/officeDocument/2006/relationships/audio" Target="../media/audio1.wav"/><Relationship Id="rId2" Type="http://schemas.openxmlformats.org/officeDocument/2006/relationships/audio" Target="../media/audio1.wav"/><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audio" Target="../media/audio8.wav"/><Relationship Id="rId11" Type="http://schemas.openxmlformats.org/officeDocument/2006/relationships/slide" Target="slide2.xml"/><Relationship Id="rId5" Type="http://schemas.openxmlformats.org/officeDocument/2006/relationships/audio" Target="../media/audio7.wav"/><Relationship Id="rId15" Type="http://schemas.openxmlformats.org/officeDocument/2006/relationships/image" Target="../media/image33.png"/><Relationship Id="rId10" Type="http://schemas.openxmlformats.org/officeDocument/2006/relationships/image" Target="../media/image30.png"/><Relationship Id="rId4" Type="http://schemas.openxmlformats.org/officeDocument/2006/relationships/audio" Target="../media/audio6.wav"/><Relationship Id="rId9" Type="http://schemas.openxmlformats.org/officeDocument/2006/relationships/image" Target="../media/image29.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www.queen-of-theme-party-games.com/Christmas-Party-Game-Show.html" TargetMode="External"/><Relationship Id="rId3" Type="http://schemas.openxmlformats.org/officeDocument/2006/relationships/audio" Target="../media/audio5.wav"/><Relationship Id="rId7" Type="http://schemas.openxmlformats.org/officeDocument/2006/relationships/audio" Target="../media/audio9.wav"/><Relationship Id="rId12" Type="http://schemas.openxmlformats.org/officeDocument/2006/relationships/image" Target="../media/image31.png"/><Relationship Id="rId17" Type="http://schemas.openxmlformats.org/officeDocument/2006/relationships/audio" Target="../media/audio1.wav"/><Relationship Id="rId2" Type="http://schemas.openxmlformats.org/officeDocument/2006/relationships/audio" Target="../media/audio1.wav"/><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audio" Target="../media/audio8.wav"/><Relationship Id="rId11" Type="http://schemas.openxmlformats.org/officeDocument/2006/relationships/slide" Target="slide3.xml"/><Relationship Id="rId5" Type="http://schemas.openxmlformats.org/officeDocument/2006/relationships/audio" Target="../media/audio7.wav"/><Relationship Id="rId15" Type="http://schemas.openxmlformats.org/officeDocument/2006/relationships/image" Target="../media/image33.png"/><Relationship Id="rId10" Type="http://schemas.openxmlformats.org/officeDocument/2006/relationships/image" Target="../media/image30.png"/><Relationship Id="rId4" Type="http://schemas.openxmlformats.org/officeDocument/2006/relationships/audio" Target="../media/audio6.wav"/><Relationship Id="rId9" Type="http://schemas.openxmlformats.org/officeDocument/2006/relationships/image" Target="../media/image29.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audio5.wav"/><Relationship Id="rId7" Type="http://schemas.openxmlformats.org/officeDocument/2006/relationships/image" Target="../media/image34.png"/><Relationship Id="rId12"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6.jpg"/><Relationship Id="rId5" Type="http://schemas.openxmlformats.org/officeDocument/2006/relationships/audio" Target="../media/audio7.wav"/><Relationship Id="rId10" Type="http://schemas.openxmlformats.org/officeDocument/2006/relationships/image" Target="../media/image35.png"/><Relationship Id="rId4" Type="http://schemas.openxmlformats.org/officeDocument/2006/relationships/audio" Target="../media/audio10.wav"/><Relationship Id="rId9"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audio" Target="../media/audio9.wav"/><Relationship Id="rId13" Type="http://schemas.openxmlformats.org/officeDocument/2006/relationships/image" Target="../media/image28.png"/><Relationship Id="rId3" Type="http://schemas.openxmlformats.org/officeDocument/2006/relationships/audio" Target="../media/audio5.wav"/><Relationship Id="rId7" Type="http://schemas.openxmlformats.org/officeDocument/2006/relationships/audio" Target="../media/audio4.wav"/><Relationship Id="rId12" Type="http://schemas.openxmlformats.org/officeDocument/2006/relationships/image" Target="../media/image33.png"/><Relationship Id="rId2" Type="http://schemas.openxmlformats.org/officeDocument/2006/relationships/audio" Target="../media/audio1.wav"/><Relationship Id="rId16"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8.wav"/><Relationship Id="rId11" Type="http://schemas.openxmlformats.org/officeDocument/2006/relationships/image" Target="../media/image32.png"/><Relationship Id="rId5" Type="http://schemas.openxmlformats.org/officeDocument/2006/relationships/audio" Target="../media/audio7.wav"/><Relationship Id="rId15" Type="http://schemas.openxmlformats.org/officeDocument/2006/relationships/image" Target="../media/image29.png"/><Relationship Id="rId10" Type="http://schemas.openxmlformats.org/officeDocument/2006/relationships/image" Target="../media/image23.png"/><Relationship Id="rId4" Type="http://schemas.openxmlformats.org/officeDocument/2006/relationships/audio" Target="../media/audio6.wav"/><Relationship Id="rId9" Type="http://schemas.openxmlformats.org/officeDocument/2006/relationships/slide" Target="slide3.xml"/><Relationship Id="rId1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5.wav"/><Relationship Id="rId7"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audio" Target="../media/audio1.wav"/><Relationship Id="rId5" Type="http://schemas.openxmlformats.org/officeDocument/2006/relationships/audio" Target="../media/audio7.wav"/><Relationship Id="rId10" Type="http://schemas.openxmlformats.org/officeDocument/2006/relationships/image" Target="../media/image29.png"/><Relationship Id="rId4" Type="http://schemas.openxmlformats.org/officeDocument/2006/relationships/audio" Target="../media/audio9.wav"/><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audio" Target="../media/audio5.wav"/><Relationship Id="rId21" Type="http://schemas.openxmlformats.org/officeDocument/2006/relationships/image" Target="../media/image46.png"/><Relationship Id="rId7" Type="http://schemas.openxmlformats.org/officeDocument/2006/relationships/slide" Target="slide3.xml"/><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audio" Target="../media/audio1.wav"/><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audio" Target="../media/audio11.wav"/><Relationship Id="rId11" Type="http://schemas.openxmlformats.org/officeDocument/2006/relationships/image" Target="../media/image29.png"/><Relationship Id="rId5" Type="http://schemas.openxmlformats.org/officeDocument/2006/relationships/audio" Target="../media/audio7.wav"/><Relationship Id="rId15" Type="http://schemas.openxmlformats.org/officeDocument/2006/relationships/image" Target="../media/image40.png"/><Relationship Id="rId10" Type="http://schemas.openxmlformats.org/officeDocument/2006/relationships/image" Target="../media/image34.png"/><Relationship Id="rId19" Type="http://schemas.openxmlformats.org/officeDocument/2006/relationships/image" Target="../media/image44.png"/><Relationship Id="rId4" Type="http://schemas.openxmlformats.org/officeDocument/2006/relationships/audio" Target="../media/audio9.wav"/><Relationship Id="rId9" Type="http://schemas.openxmlformats.org/officeDocument/2006/relationships/image" Target="../media/image28.png"/><Relationship Id="rId14" Type="http://schemas.openxmlformats.org/officeDocument/2006/relationships/image" Target="../media/image39.png"/><Relationship Id="rId22" Type="http://schemas.openxmlformats.org/officeDocument/2006/relationships/audio" Target="../media/audio1.wav"/></Relationships>
</file>

<file path=ppt/slides/_rels/slide10.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5.wav"/><Relationship Id="rId7" Type="http://schemas.openxmlformats.org/officeDocument/2006/relationships/image" Target="../media/image4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25.png"/><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picture containing photo, fabric, person, room&#10;&#10;Description automatically generated">
            <a:hlinkClick r:id="rId6" action="ppaction://hlinksldjump"/>
            <a:extLst>
              <a:ext uri="{FF2B5EF4-FFF2-40B4-BE49-F238E27FC236}">
                <a16:creationId xmlns:a16="http://schemas.microsoft.com/office/drawing/2014/main" id="{E66F96AE-FA4A-4678-8064-7003CD6452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 y="0"/>
            <a:ext cx="12190757" cy="6858000"/>
          </a:xfrm>
          <a:prstGeom prst="rect">
            <a:avLst/>
          </a:prstGeom>
        </p:spPr>
      </p:pic>
      <p:pic>
        <p:nvPicPr>
          <p:cNvPr id="11" name="Picture 10" descr="A picture containing text, company name&#10;&#10;Description automatically generated">
            <a:hlinkClick r:id="rId6" action="ppaction://hlinksldjump"/>
            <a:extLst>
              <a:ext uri="{FF2B5EF4-FFF2-40B4-BE49-F238E27FC236}">
                <a16:creationId xmlns:a16="http://schemas.microsoft.com/office/drawing/2014/main" id="{08F4BF7C-5EF0-402E-9632-BF1E8E7685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09755" y="1447767"/>
            <a:ext cx="7746262" cy="3962465"/>
          </a:xfrm>
          <a:prstGeom prst="rect">
            <a:avLst/>
          </a:prstGeom>
        </p:spPr>
      </p:pic>
      <p:sp>
        <p:nvSpPr>
          <p:cNvPr id="27" name="Arrow: Pentagon 26">
            <a:extLst>
              <a:ext uri="{FF2B5EF4-FFF2-40B4-BE49-F238E27FC236}">
                <a16:creationId xmlns:a16="http://schemas.microsoft.com/office/drawing/2014/main" id="{F40A40D3-38EC-4943-9A1F-1335B7AC9E09}"/>
              </a:ext>
            </a:extLst>
          </p:cNvPr>
          <p:cNvSpPr/>
          <p:nvPr/>
        </p:nvSpPr>
        <p:spPr>
          <a:xfrm flipH="1">
            <a:off x="9690651" y="6042991"/>
            <a:ext cx="2501347" cy="646044"/>
          </a:xfrm>
          <a:prstGeom prst="homePlate">
            <a:avLst>
              <a:gd name="adj" fmla="val 2076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picture containing application&#10;&#10;Description automatically generated">
            <a:hlinkClick r:id="rId9"/>
            <a:extLst>
              <a:ext uri="{FF2B5EF4-FFF2-40B4-BE49-F238E27FC236}">
                <a16:creationId xmlns:a16="http://schemas.microsoft.com/office/drawing/2014/main" id="{8AD9E739-1E03-46E4-8952-8B9E17D8CA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74141" y="5763120"/>
            <a:ext cx="2345554" cy="974169"/>
          </a:xfrm>
          <a:prstGeom prst="rect">
            <a:avLst/>
          </a:prstGeom>
        </p:spPr>
      </p:pic>
      <p:pic>
        <p:nvPicPr>
          <p:cNvPr id="2" name="Audio 1">
            <a:hlinkClick r:id="" action="ppaction://media"/>
            <a:extLst>
              <a:ext uri="{FF2B5EF4-FFF2-40B4-BE49-F238E27FC236}">
                <a16:creationId xmlns:a16="http://schemas.microsoft.com/office/drawing/2014/main" id="{F6B8835F-2BA5-4017-9DAF-511FB665330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15328317"/>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4" name="Christmas Logo.wav"/>
          </p:stSnd>
        </p:sndAc>
      </p:transition>
    </mc:Choice>
    <mc:Fallback xmlns="">
      <p:transition spd="slow" advClick="0">
        <p:sndAc>
          <p:stSnd>
            <p:snd r:embed="rId12"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32" presetClass="emph" presetSubtype="0" repeatCount="indefinite" fill="hold" nodeType="withEffect">
                                  <p:stCondLst>
                                    <p:cond delay="0"/>
                                  </p:stCondLst>
                                  <p:childTnLst>
                                    <p:animRot by="120000">
                                      <p:cBhvr>
                                        <p:cTn id="8" dur="200" fill="hold">
                                          <p:stCondLst>
                                            <p:cond delay="0"/>
                                          </p:stCondLst>
                                        </p:cTn>
                                        <p:tgtEl>
                                          <p:spTgt spid="11"/>
                                        </p:tgtEl>
                                        <p:attrNameLst>
                                          <p:attrName>r</p:attrName>
                                        </p:attrNameLst>
                                      </p:cBhvr>
                                    </p:animRot>
                                    <p:animRot by="-240000">
                                      <p:cBhvr>
                                        <p:cTn id="9" dur="400" fill="hold">
                                          <p:stCondLst>
                                            <p:cond delay="400"/>
                                          </p:stCondLst>
                                        </p:cTn>
                                        <p:tgtEl>
                                          <p:spTgt spid="11"/>
                                        </p:tgtEl>
                                        <p:attrNameLst>
                                          <p:attrName>r</p:attrName>
                                        </p:attrNameLst>
                                      </p:cBhvr>
                                    </p:animRot>
                                    <p:animRot by="240000">
                                      <p:cBhvr>
                                        <p:cTn id="10" dur="400" fill="hold">
                                          <p:stCondLst>
                                            <p:cond delay="800"/>
                                          </p:stCondLst>
                                        </p:cTn>
                                        <p:tgtEl>
                                          <p:spTgt spid="11"/>
                                        </p:tgtEl>
                                        <p:attrNameLst>
                                          <p:attrName>r</p:attrName>
                                        </p:attrNameLst>
                                      </p:cBhvr>
                                    </p:animRot>
                                    <p:animRot by="-240000">
                                      <p:cBhvr>
                                        <p:cTn id="11" dur="400" fill="hold">
                                          <p:stCondLst>
                                            <p:cond delay="1200"/>
                                          </p:stCondLst>
                                        </p:cTn>
                                        <p:tgtEl>
                                          <p:spTgt spid="11"/>
                                        </p:tgtEl>
                                        <p:attrNameLst>
                                          <p:attrName>r</p:attrName>
                                        </p:attrNameLst>
                                      </p:cBhvr>
                                    </p:animRot>
                                    <p:animRot by="120000">
                                      <p:cBhvr>
                                        <p:cTn id="12" dur="400" fill="hold">
                                          <p:stCondLst>
                                            <p:cond delay="1600"/>
                                          </p:stCondLst>
                                        </p:cTn>
                                        <p:tgtEl>
                                          <p:spTgt spid="11"/>
                                        </p:tgtEl>
                                        <p:attrNameLst>
                                          <p:attrName>r</p:attrName>
                                        </p:attrNameLst>
                                      </p:cBhvr>
                                    </p:animRot>
                                  </p:childTnLst>
                                  <p:subTnLst>
                                    <p:audio>
                                      <p:cMediaNode>
                                        <p:cTn display="0" masterRel="sameClick">
                                          <p:stCondLst>
                                            <p:cond evt="begin" delay="0">
                                              <p:tn val="7"/>
                                            </p:cond>
                                          </p:stCondLst>
                                          <p:endCondLst>
                                            <p:cond evt="onStopAudio" delay="0">
                                              <p:tgtEl>
                                                <p:sldTgt/>
                                              </p:tgtEl>
                                            </p:cond>
                                          </p:endCondLst>
                                        </p:cTn>
                                        <p:tgtEl>
                                          <p:sndTgt r:embed="rId5" name="Christmas Fun.wav"/>
                                        </p:tgtEl>
                                      </p:cMediaNode>
                                    </p:audio>
                                  </p:sub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E98E1B-2A7F-45C4-9772-A5D2FFCBF260}"/>
              </a:ext>
            </a:extLst>
          </p:cNvPr>
          <p:cNvSpPr/>
          <p:nvPr/>
        </p:nvSpPr>
        <p:spPr>
          <a:xfrm>
            <a:off x="-14289" y="0"/>
            <a:ext cx="12192000" cy="685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DA76F9A5-FD76-4ADF-8B9B-7F884A3E16E8}"/>
              </a:ext>
            </a:extLst>
          </p:cNvPr>
          <p:cNvSpPr/>
          <p:nvPr/>
        </p:nvSpPr>
        <p:spPr>
          <a:xfrm>
            <a:off x="4195279" y="146836"/>
            <a:ext cx="7833417" cy="6605081"/>
          </a:xfrm>
          <a:prstGeom prst="roundRect">
            <a:avLst>
              <a:gd name="adj" fmla="val 3921"/>
            </a:avLst>
          </a:prstGeom>
          <a:solidFill>
            <a:srgbClr val="AFEAFF"/>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6350">
                <a:solidFill>
                  <a:srgbClr val="00B050"/>
                </a:solidFill>
              </a:ln>
            </a:endParaRPr>
          </a:p>
        </p:txBody>
      </p:sp>
      <p:pic>
        <p:nvPicPr>
          <p:cNvPr id="47" name="Picture 46">
            <a:extLst>
              <a:ext uri="{FF2B5EF4-FFF2-40B4-BE49-F238E27FC236}">
                <a16:creationId xmlns:a16="http://schemas.microsoft.com/office/drawing/2014/main" id="{86E71021-53F5-452C-BBB7-F76E94D5E62B}"/>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400990" y="386601"/>
            <a:ext cx="1874203" cy="1006090"/>
          </a:xfrm>
          <a:prstGeom prst="rect">
            <a:avLst/>
          </a:prstGeom>
        </p:spPr>
      </p:pic>
      <p:sp>
        <p:nvSpPr>
          <p:cNvPr id="17" name="TextBox 16">
            <a:extLst>
              <a:ext uri="{FF2B5EF4-FFF2-40B4-BE49-F238E27FC236}">
                <a16:creationId xmlns:a16="http://schemas.microsoft.com/office/drawing/2014/main" id="{E4A2EF32-B61C-4DB2-96E5-DD0AE06C69CE}"/>
              </a:ext>
            </a:extLst>
          </p:cNvPr>
          <p:cNvSpPr txBox="1"/>
          <p:nvPr/>
        </p:nvSpPr>
        <p:spPr>
          <a:xfrm>
            <a:off x="6650716" y="696537"/>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100</a:t>
            </a:r>
            <a:endParaRPr lang="en-US" sz="2800" dirty="0">
              <a:latin typeface="AMCAP Eternal" panose="02000503030000020004" pitchFamily="50" charset="0"/>
            </a:endParaRPr>
          </a:p>
        </p:txBody>
      </p:sp>
      <p:pic>
        <p:nvPicPr>
          <p:cNvPr id="8" name="Picture 7">
            <a:extLst>
              <a:ext uri="{FF2B5EF4-FFF2-40B4-BE49-F238E27FC236}">
                <a16:creationId xmlns:a16="http://schemas.microsoft.com/office/drawing/2014/main" id="{E3103FFC-5BB5-467C-AAD4-F7E77C8C3AC6}"/>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10208854" y="429342"/>
            <a:ext cx="1726883" cy="1180568"/>
          </a:xfrm>
          <a:prstGeom prst="rect">
            <a:avLst/>
          </a:prstGeom>
        </p:spPr>
      </p:pic>
      <p:pic>
        <p:nvPicPr>
          <p:cNvPr id="12" name="Picture 11">
            <a:extLst>
              <a:ext uri="{FF2B5EF4-FFF2-40B4-BE49-F238E27FC236}">
                <a16:creationId xmlns:a16="http://schemas.microsoft.com/office/drawing/2014/main" id="{541E990B-EF5B-4A45-A618-C44216C5C5CA}"/>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8788122" y="241378"/>
            <a:ext cx="1353147" cy="1353147"/>
          </a:xfrm>
          <a:prstGeom prst="rect">
            <a:avLst/>
          </a:prstGeom>
        </p:spPr>
      </p:pic>
      <p:pic>
        <p:nvPicPr>
          <p:cNvPr id="14" name="Picture 13">
            <a:extLst>
              <a:ext uri="{FF2B5EF4-FFF2-40B4-BE49-F238E27FC236}">
                <a16:creationId xmlns:a16="http://schemas.microsoft.com/office/drawing/2014/main" id="{C7CA1461-DC7C-416B-B630-8D86DF38C40C}"/>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6155342" y="1448913"/>
            <a:ext cx="1352691" cy="1352691"/>
          </a:xfrm>
          <a:prstGeom prst="rect">
            <a:avLst/>
          </a:prstGeom>
        </p:spPr>
      </p:pic>
      <p:pic>
        <p:nvPicPr>
          <p:cNvPr id="16" name="Picture 15">
            <a:extLst>
              <a:ext uri="{FF2B5EF4-FFF2-40B4-BE49-F238E27FC236}">
                <a16:creationId xmlns:a16="http://schemas.microsoft.com/office/drawing/2014/main" id="{BA79214D-3363-4BD6-B7DF-5A2607A7A70C}"/>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4356666" y="5366669"/>
            <a:ext cx="1948369" cy="1369947"/>
          </a:xfrm>
          <a:prstGeom prst="rect">
            <a:avLst/>
          </a:prstGeom>
        </p:spPr>
      </p:pic>
      <p:pic>
        <p:nvPicPr>
          <p:cNvPr id="18" name="Picture 17">
            <a:extLst>
              <a:ext uri="{FF2B5EF4-FFF2-40B4-BE49-F238E27FC236}">
                <a16:creationId xmlns:a16="http://schemas.microsoft.com/office/drawing/2014/main" id="{9897D4EE-F0D5-4FE1-AEA1-BA0AAC943DB7}"/>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7557136" y="3899787"/>
            <a:ext cx="1746917" cy="1194265"/>
          </a:xfrm>
          <a:prstGeom prst="rect">
            <a:avLst/>
          </a:prstGeom>
        </p:spPr>
      </p:pic>
      <p:pic>
        <p:nvPicPr>
          <p:cNvPr id="22" name="Picture 21">
            <a:extLst>
              <a:ext uri="{FF2B5EF4-FFF2-40B4-BE49-F238E27FC236}">
                <a16:creationId xmlns:a16="http://schemas.microsoft.com/office/drawing/2014/main" id="{DD1311C6-ED16-494B-B593-A559CBB2BBE5}"/>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4387169" y="1781402"/>
            <a:ext cx="1337914" cy="1337914"/>
          </a:xfrm>
          <a:prstGeom prst="rect">
            <a:avLst/>
          </a:prstGeom>
        </p:spPr>
      </p:pic>
      <p:pic>
        <p:nvPicPr>
          <p:cNvPr id="24" name="Picture 23">
            <a:extLst>
              <a:ext uri="{FF2B5EF4-FFF2-40B4-BE49-F238E27FC236}">
                <a16:creationId xmlns:a16="http://schemas.microsoft.com/office/drawing/2014/main" id="{7D6EE39A-9005-4769-AE5D-9DC0176AF65B}"/>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10033625" y="1603689"/>
            <a:ext cx="1344007" cy="1344007"/>
          </a:xfrm>
          <a:prstGeom prst="rect">
            <a:avLst/>
          </a:prstGeom>
        </p:spPr>
      </p:pic>
      <p:pic>
        <p:nvPicPr>
          <p:cNvPr id="26" name="Picture 25">
            <a:extLst>
              <a:ext uri="{FF2B5EF4-FFF2-40B4-BE49-F238E27FC236}">
                <a16:creationId xmlns:a16="http://schemas.microsoft.com/office/drawing/2014/main" id="{727AD07A-33EE-4169-BD14-D72B37AB3B2F}"/>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6531542" y="2632014"/>
            <a:ext cx="1988427" cy="1398113"/>
          </a:xfrm>
          <a:prstGeom prst="rect">
            <a:avLst/>
          </a:prstGeom>
        </p:spPr>
      </p:pic>
      <p:pic>
        <p:nvPicPr>
          <p:cNvPr id="28" name="Picture 27">
            <a:extLst>
              <a:ext uri="{FF2B5EF4-FFF2-40B4-BE49-F238E27FC236}">
                <a16:creationId xmlns:a16="http://schemas.microsoft.com/office/drawing/2014/main" id="{872EE082-D029-4E46-BDDF-719D232D2D69}"/>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7626295" y="1430623"/>
            <a:ext cx="1765123" cy="1206712"/>
          </a:xfrm>
          <a:prstGeom prst="rect">
            <a:avLst/>
          </a:prstGeom>
        </p:spPr>
      </p:pic>
      <p:pic>
        <p:nvPicPr>
          <p:cNvPr id="32" name="Picture 31">
            <a:extLst>
              <a:ext uri="{FF2B5EF4-FFF2-40B4-BE49-F238E27FC236}">
                <a16:creationId xmlns:a16="http://schemas.microsoft.com/office/drawing/2014/main" id="{4DF6AA35-9073-4358-B452-1FF78AC34535}"/>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6570521" y="5209408"/>
            <a:ext cx="1389559" cy="1389559"/>
          </a:xfrm>
          <a:prstGeom prst="rect">
            <a:avLst/>
          </a:prstGeom>
        </p:spPr>
      </p:pic>
      <p:pic>
        <p:nvPicPr>
          <p:cNvPr id="34" name="Picture 33">
            <a:extLst>
              <a:ext uri="{FF2B5EF4-FFF2-40B4-BE49-F238E27FC236}">
                <a16:creationId xmlns:a16="http://schemas.microsoft.com/office/drawing/2014/main" id="{A6D0A6B4-CD9A-456E-8D20-1E973C24CEFA}"/>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9382453" y="4016340"/>
            <a:ext cx="1355567" cy="1355567"/>
          </a:xfrm>
          <a:prstGeom prst="rect">
            <a:avLst/>
          </a:prstGeom>
        </p:spPr>
      </p:pic>
      <p:pic>
        <p:nvPicPr>
          <p:cNvPr id="36" name="Picture 35">
            <a:extLst>
              <a:ext uri="{FF2B5EF4-FFF2-40B4-BE49-F238E27FC236}">
                <a16:creationId xmlns:a16="http://schemas.microsoft.com/office/drawing/2014/main" id="{9520A189-09C1-4C97-8F15-E2C048DA27F8}"/>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10096113" y="3074978"/>
            <a:ext cx="1888978" cy="1328187"/>
          </a:xfrm>
          <a:prstGeom prst="rect">
            <a:avLst/>
          </a:prstGeom>
        </p:spPr>
      </p:pic>
      <p:pic>
        <p:nvPicPr>
          <p:cNvPr id="38" name="Picture 37">
            <a:extLst>
              <a:ext uri="{FF2B5EF4-FFF2-40B4-BE49-F238E27FC236}">
                <a16:creationId xmlns:a16="http://schemas.microsoft.com/office/drawing/2014/main" id="{20FA1192-039C-4F2B-95FE-583C287526DF}"/>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4776349" y="3040887"/>
            <a:ext cx="1784540" cy="1219986"/>
          </a:xfrm>
          <a:prstGeom prst="rect">
            <a:avLst/>
          </a:prstGeom>
        </p:spPr>
      </p:pic>
      <p:pic>
        <p:nvPicPr>
          <p:cNvPr id="42" name="Picture 41">
            <a:extLst>
              <a:ext uri="{FF2B5EF4-FFF2-40B4-BE49-F238E27FC236}">
                <a16:creationId xmlns:a16="http://schemas.microsoft.com/office/drawing/2014/main" id="{54ECEA58-595F-4155-93D7-4DE65B2909B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10281693" y="5181541"/>
            <a:ext cx="1373102" cy="1373102"/>
          </a:xfrm>
          <a:prstGeom prst="rect">
            <a:avLst/>
          </a:prstGeom>
        </p:spPr>
      </p:pic>
      <p:pic>
        <p:nvPicPr>
          <p:cNvPr id="44" name="Picture 43">
            <a:extLst>
              <a:ext uri="{FF2B5EF4-FFF2-40B4-BE49-F238E27FC236}">
                <a16:creationId xmlns:a16="http://schemas.microsoft.com/office/drawing/2014/main" id="{710CC5D3-A32F-4A6E-A778-9ABACDE98A34}"/>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6304910" y="4065978"/>
            <a:ext cx="1316245" cy="1316245"/>
          </a:xfrm>
          <a:prstGeom prst="rect">
            <a:avLst/>
          </a:prstGeom>
        </p:spPr>
      </p:pic>
      <p:pic>
        <p:nvPicPr>
          <p:cNvPr id="49" name="Picture 48">
            <a:extLst>
              <a:ext uri="{FF2B5EF4-FFF2-40B4-BE49-F238E27FC236}">
                <a16:creationId xmlns:a16="http://schemas.microsoft.com/office/drawing/2014/main" id="{503BCB54-E99A-4F1C-8C61-541381FFE73F}"/>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4238907" y="4234259"/>
            <a:ext cx="1862014" cy="999548"/>
          </a:xfrm>
          <a:prstGeom prst="rect">
            <a:avLst/>
          </a:prstGeom>
        </p:spPr>
      </p:pic>
      <p:pic>
        <p:nvPicPr>
          <p:cNvPr id="51" name="Picture 50">
            <a:extLst>
              <a:ext uri="{FF2B5EF4-FFF2-40B4-BE49-F238E27FC236}">
                <a16:creationId xmlns:a16="http://schemas.microsoft.com/office/drawing/2014/main" id="{37FF7935-21D7-4836-A402-985F313A2B01}"/>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8484525" y="2753057"/>
            <a:ext cx="1883075" cy="1010853"/>
          </a:xfrm>
          <a:prstGeom prst="rect">
            <a:avLst/>
          </a:prstGeom>
        </p:spPr>
      </p:pic>
      <p:pic>
        <p:nvPicPr>
          <p:cNvPr id="53" name="Picture 52">
            <a:extLst>
              <a:ext uri="{FF2B5EF4-FFF2-40B4-BE49-F238E27FC236}">
                <a16:creationId xmlns:a16="http://schemas.microsoft.com/office/drawing/2014/main" id="{1B27D5DB-C4F5-45AE-9CB4-87EEDBA4AE21}"/>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8101428" y="5589133"/>
            <a:ext cx="1997147" cy="1072088"/>
          </a:xfrm>
          <a:prstGeom prst="rect">
            <a:avLst/>
          </a:prstGeom>
        </p:spPr>
      </p:pic>
      <p:pic>
        <p:nvPicPr>
          <p:cNvPr id="6" name="Picture 5">
            <a:extLst>
              <a:ext uri="{FF2B5EF4-FFF2-40B4-BE49-F238E27FC236}">
                <a16:creationId xmlns:a16="http://schemas.microsoft.com/office/drawing/2014/main" id="{026647D8-2804-4225-BCE7-C9F72576932D}"/>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4349925" y="366860"/>
            <a:ext cx="1901851" cy="1337239"/>
          </a:xfrm>
          <a:prstGeom prst="rect">
            <a:avLst/>
          </a:prstGeom>
        </p:spPr>
      </p:pic>
      <p:sp>
        <p:nvSpPr>
          <p:cNvPr id="54" name="TextBox 53">
            <a:extLst>
              <a:ext uri="{FF2B5EF4-FFF2-40B4-BE49-F238E27FC236}">
                <a16:creationId xmlns:a16="http://schemas.microsoft.com/office/drawing/2014/main" id="{E077831E-7FF9-4B55-A9FF-8109069C212E}"/>
              </a:ext>
            </a:extLst>
          </p:cNvPr>
          <p:cNvSpPr txBox="1"/>
          <p:nvPr/>
        </p:nvSpPr>
        <p:spPr>
          <a:xfrm>
            <a:off x="4748761" y="699637"/>
            <a:ext cx="1367815" cy="584775"/>
          </a:xfrm>
          <a:prstGeom prst="rect">
            <a:avLst/>
          </a:prstGeom>
          <a:noFill/>
        </p:spPr>
        <p:txBody>
          <a:bodyPr wrap="square" rtlCol="0">
            <a:spAutoFit/>
          </a:bodyPr>
          <a:lstStyle/>
          <a:p>
            <a:pPr algn="ctr"/>
            <a:r>
              <a:rPr lang="en-US" sz="3200" u="sng"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400</a:t>
            </a:r>
            <a:endParaRPr lang="en-US" sz="2800" u="sng" dirty="0">
              <a:latin typeface="AMCAP Eternal" panose="02000503030000020004" pitchFamily="50" charset="0"/>
            </a:endParaRPr>
          </a:p>
        </p:txBody>
      </p:sp>
      <p:sp>
        <p:nvSpPr>
          <p:cNvPr id="40" name="TextBox 39">
            <a:extLst>
              <a:ext uri="{FF2B5EF4-FFF2-40B4-BE49-F238E27FC236}">
                <a16:creationId xmlns:a16="http://schemas.microsoft.com/office/drawing/2014/main" id="{AE340E95-D4A6-4882-8CE5-2B844182E003}"/>
              </a:ext>
            </a:extLst>
          </p:cNvPr>
          <p:cNvSpPr txBox="1"/>
          <p:nvPr/>
        </p:nvSpPr>
        <p:spPr>
          <a:xfrm>
            <a:off x="7000874" y="3023701"/>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41" name="TextBox 40">
            <a:extLst>
              <a:ext uri="{FF2B5EF4-FFF2-40B4-BE49-F238E27FC236}">
                <a16:creationId xmlns:a16="http://schemas.microsoft.com/office/drawing/2014/main" id="{18723585-1155-42EC-97F0-3FD244F1C41C}"/>
              </a:ext>
            </a:extLst>
          </p:cNvPr>
          <p:cNvSpPr txBox="1"/>
          <p:nvPr/>
        </p:nvSpPr>
        <p:spPr>
          <a:xfrm>
            <a:off x="10264467" y="5698082"/>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43" name="TextBox 42">
            <a:extLst>
              <a:ext uri="{FF2B5EF4-FFF2-40B4-BE49-F238E27FC236}">
                <a16:creationId xmlns:a16="http://schemas.microsoft.com/office/drawing/2014/main" id="{FBC53F35-85D9-4A55-A0F6-B37FD4CD65D4}"/>
              </a:ext>
            </a:extLst>
          </p:cNvPr>
          <p:cNvSpPr txBox="1"/>
          <p:nvPr/>
        </p:nvSpPr>
        <p:spPr>
          <a:xfrm>
            <a:off x="5075327" y="3421772"/>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200</a:t>
            </a:r>
            <a:endParaRPr lang="en-US" sz="2800" dirty="0">
              <a:latin typeface="AMCAP Eternal" panose="02000503030000020004" pitchFamily="50" charset="0"/>
            </a:endParaRPr>
          </a:p>
        </p:txBody>
      </p:sp>
      <p:sp>
        <p:nvSpPr>
          <p:cNvPr id="46" name="TextBox 45">
            <a:extLst>
              <a:ext uri="{FF2B5EF4-FFF2-40B4-BE49-F238E27FC236}">
                <a16:creationId xmlns:a16="http://schemas.microsoft.com/office/drawing/2014/main" id="{0561E09C-5CF5-4702-B33F-B4D410C18BB3}"/>
              </a:ext>
            </a:extLst>
          </p:cNvPr>
          <p:cNvSpPr txBox="1"/>
          <p:nvPr/>
        </p:nvSpPr>
        <p:spPr>
          <a:xfrm>
            <a:off x="9382453" y="441387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400</a:t>
            </a:r>
            <a:endParaRPr lang="en-US" sz="2800" dirty="0">
              <a:latin typeface="AMCAP Eternal" panose="02000503030000020004" pitchFamily="50" charset="0"/>
            </a:endParaRPr>
          </a:p>
        </p:txBody>
      </p:sp>
      <p:sp>
        <p:nvSpPr>
          <p:cNvPr id="19" name="TextBox 18">
            <a:extLst>
              <a:ext uri="{FF2B5EF4-FFF2-40B4-BE49-F238E27FC236}">
                <a16:creationId xmlns:a16="http://schemas.microsoft.com/office/drawing/2014/main" id="{F3150F66-7619-42D6-A399-414313B0562E}"/>
              </a:ext>
            </a:extLst>
          </p:cNvPr>
          <p:cNvSpPr txBox="1"/>
          <p:nvPr/>
        </p:nvSpPr>
        <p:spPr>
          <a:xfrm>
            <a:off x="7804246" y="422762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20" name="TextBox 19">
            <a:extLst>
              <a:ext uri="{FF2B5EF4-FFF2-40B4-BE49-F238E27FC236}">
                <a16:creationId xmlns:a16="http://schemas.microsoft.com/office/drawing/2014/main" id="{72C8B063-9655-4C99-A986-D97BBD995F1B}"/>
              </a:ext>
            </a:extLst>
          </p:cNvPr>
          <p:cNvSpPr txBox="1"/>
          <p:nvPr/>
        </p:nvSpPr>
        <p:spPr>
          <a:xfrm>
            <a:off x="6547283" y="5735646"/>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21" name="TextBox 20">
            <a:extLst>
              <a:ext uri="{FF2B5EF4-FFF2-40B4-BE49-F238E27FC236}">
                <a16:creationId xmlns:a16="http://schemas.microsoft.com/office/drawing/2014/main" id="{57C0B814-3735-4F81-864E-EBD85C1075FC}"/>
              </a:ext>
            </a:extLst>
          </p:cNvPr>
          <p:cNvSpPr txBox="1"/>
          <p:nvPr/>
        </p:nvSpPr>
        <p:spPr>
          <a:xfrm>
            <a:off x="6214318" y="442713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23" name="TextBox 22">
            <a:extLst>
              <a:ext uri="{FF2B5EF4-FFF2-40B4-BE49-F238E27FC236}">
                <a16:creationId xmlns:a16="http://schemas.microsoft.com/office/drawing/2014/main" id="{1AF69F3E-DE40-49FB-9E1F-7F7F13287244}"/>
              </a:ext>
            </a:extLst>
          </p:cNvPr>
          <p:cNvSpPr txBox="1"/>
          <p:nvPr/>
        </p:nvSpPr>
        <p:spPr>
          <a:xfrm>
            <a:off x="8772256" y="3029050"/>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200</a:t>
            </a:r>
            <a:endParaRPr lang="en-US" sz="2800" dirty="0">
              <a:latin typeface="AMCAP Eternal" panose="02000503030000020004" pitchFamily="50" charset="0"/>
            </a:endParaRPr>
          </a:p>
        </p:txBody>
      </p:sp>
      <p:sp>
        <p:nvSpPr>
          <p:cNvPr id="25" name="TextBox 24">
            <a:extLst>
              <a:ext uri="{FF2B5EF4-FFF2-40B4-BE49-F238E27FC236}">
                <a16:creationId xmlns:a16="http://schemas.microsoft.com/office/drawing/2014/main" id="{C4347A6D-07E7-42BA-9FE4-6CAD914FBABA}"/>
              </a:ext>
            </a:extLst>
          </p:cNvPr>
          <p:cNvSpPr txBox="1"/>
          <p:nvPr/>
        </p:nvSpPr>
        <p:spPr>
          <a:xfrm>
            <a:off x="10487214" y="3501190"/>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27" name="TextBox 26">
            <a:extLst>
              <a:ext uri="{FF2B5EF4-FFF2-40B4-BE49-F238E27FC236}">
                <a16:creationId xmlns:a16="http://schemas.microsoft.com/office/drawing/2014/main" id="{5BA83186-43E8-4160-9CDA-120B72A92172}"/>
              </a:ext>
            </a:extLst>
          </p:cNvPr>
          <p:cNvSpPr txBox="1"/>
          <p:nvPr/>
        </p:nvSpPr>
        <p:spPr>
          <a:xfrm>
            <a:off x="4452171" y="450704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400</a:t>
            </a:r>
            <a:endParaRPr lang="en-US" sz="2800" dirty="0">
              <a:latin typeface="AMCAP Eternal" panose="02000503030000020004" pitchFamily="50" charset="0"/>
            </a:endParaRPr>
          </a:p>
        </p:txBody>
      </p:sp>
      <p:sp>
        <p:nvSpPr>
          <p:cNvPr id="29" name="TextBox 28">
            <a:extLst>
              <a:ext uri="{FF2B5EF4-FFF2-40B4-BE49-F238E27FC236}">
                <a16:creationId xmlns:a16="http://schemas.microsoft.com/office/drawing/2014/main" id="{D647214D-A1EE-41CD-8A36-19A82695EEAF}"/>
              </a:ext>
            </a:extLst>
          </p:cNvPr>
          <p:cNvSpPr txBox="1"/>
          <p:nvPr/>
        </p:nvSpPr>
        <p:spPr>
          <a:xfrm>
            <a:off x="8746905" y="681419"/>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30" name="TextBox 29">
            <a:extLst>
              <a:ext uri="{FF2B5EF4-FFF2-40B4-BE49-F238E27FC236}">
                <a16:creationId xmlns:a16="http://schemas.microsoft.com/office/drawing/2014/main" id="{F132971F-F72C-493D-A01E-085F9B183D5C}"/>
              </a:ext>
            </a:extLst>
          </p:cNvPr>
          <p:cNvSpPr txBox="1"/>
          <p:nvPr/>
        </p:nvSpPr>
        <p:spPr>
          <a:xfrm>
            <a:off x="6131989" y="1849741"/>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300</a:t>
            </a:r>
            <a:endParaRPr lang="en-US" sz="2800" dirty="0">
              <a:latin typeface="AMCAP Eternal" panose="02000503030000020004" pitchFamily="50" charset="0"/>
            </a:endParaRPr>
          </a:p>
        </p:txBody>
      </p:sp>
      <p:sp>
        <p:nvSpPr>
          <p:cNvPr id="31" name="TextBox 30">
            <a:extLst>
              <a:ext uri="{FF2B5EF4-FFF2-40B4-BE49-F238E27FC236}">
                <a16:creationId xmlns:a16="http://schemas.microsoft.com/office/drawing/2014/main" id="{F1590B86-B460-4C5B-9D69-24136E58459F}"/>
              </a:ext>
            </a:extLst>
          </p:cNvPr>
          <p:cNvSpPr txBox="1"/>
          <p:nvPr/>
        </p:nvSpPr>
        <p:spPr>
          <a:xfrm>
            <a:off x="7818139" y="184888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63" name="TextBox 62">
            <a:extLst>
              <a:ext uri="{FF2B5EF4-FFF2-40B4-BE49-F238E27FC236}">
                <a16:creationId xmlns:a16="http://schemas.microsoft.com/office/drawing/2014/main" id="{20295D1E-4B6C-42C1-845B-A1D51B262A2A}"/>
              </a:ext>
            </a:extLst>
          </p:cNvPr>
          <p:cNvSpPr txBox="1"/>
          <p:nvPr/>
        </p:nvSpPr>
        <p:spPr>
          <a:xfrm>
            <a:off x="4296943" y="2234267"/>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65" name="TextBox 64">
            <a:extLst>
              <a:ext uri="{FF2B5EF4-FFF2-40B4-BE49-F238E27FC236}">
                <a16:creationId xmlns:a16="http://schemas.microsoft.com/office/drawing/2014/main" id="{0FDF5407-DADD-4AB7-BEDB-FC3E5210A86D}"/>
              </a:ext>
            </a:extLst>
          </p:cNvPr>
          <p:cNvSpPr txBox="1"/>
          <p:nvPr/>
        </p:nvSpPr>
        <p:spPr>
          <a:xfrm>
            <a:off x="4773590" y="578008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200</a:t>
            </a:r>
            <a:endParaRPr lang="en-US" sz="2800" dirty="0">
              <a:latin typeface="AMCAP Eternal" panose="02000503030000020004" pitchFamily="50" charset="0"/>
            </a:endParaRPr>
          </a:p>
        </p:txBody>
      </p:sp>
      <p:sp>
        <p:nvSpPr>
          <p:cNvPr id="67" name="TextBox 66">
            <a:extLst>
              <a:ext uri="{FF2B5EF4-FFF2-40B4-BE49-F238E27FC236}">
                <a16:creationId xmlns:a16="http://schemas.microsoft.com/office/drawing/2014/main" id="{4215674F-A982-4A5F-B330-375E22B6DEE7}"/>
              </a:ext>
            </a:extLst>
          </p:cNvPr>
          <p:cNvSpPr txBox="1"/>
          <p:nvPr/>
        </p:nvSpPr>
        <p:spPr>
          <a:xfrm>
            <a:off x="8227740" y="5844538"/>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300</a:t>
            </a:r>
            <a:endParaRPr lang="en-US" sz="2800" dirty="0">
              <a:latin typeface="AMCAP Eternal" panose="02000503030000020004" pitchFamily="50" charset="0"/>
            </a:endParaRPr>
          </a:p>
        </p:txBody>
      </p:sp>
      <p:sp>
        <p:nvSpPr>
          <p:cNvPr id="69" name="TextBox 68">
            <a:extLst>
              <a:ext uri="{FF2B5EF4-FFF2-40B4-BE49-F238E27FC236}">
                <a16:creationId xmlns:a16="http://schemas.microsoft.com/office/drawing/2014/main" id="{3BE69484-8CF0-4662-8BDE-B118947B1354}"/>
              </a:ext>
            </a:extLst>
          </p:cNvPr>
          <p:cNvSpPr txBox="1"/>
          <p:nvPr/>
        </p:nvSpPr>
        <p:spPr>
          <a:xfrm>
            <a:off x="9943202" y="2035874"/>
            <a:ext cx="1533710"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71" name="TextBox 70">
            <a:extLst>
              <a:ext uri="{FF2B5EF4-FFF2-40B4-BE49-F238E27FC236}">
                <a16:creationId xmlns:a16="http://schemas.microsoft.com/office/drawing/2014/main" id="{1E3E4387-6421-4A03-BFF1-ACFA791F88EA}"/>
              </a:ext>
            </a:extLst>
          </p:cNvPr>
          <p:cNvSpPr txBox="1"/>
          <p:nvPr/>
        </p:nvSpPr>
        <p:spPr>
          <a:xfrm>
            <a:off x="10609631" y="797611"/>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7" action="ppaction://hlinksldjump">
                  <a:extLst>
                    <a:ext uri="{A12FA001-AC4F-418D-AE19-62706E023703}">
                      <ahyp:hlinkClr xmlns:ahyp="http://schemas.microsoft.com/office/drawing/2018/hyperlinkcolor" val="tx"/>
                    </a:ext>
                  </a:extLst>
                </a:hlinkClick>
              </a:rPr>
              <a:t>400</a:t>
            </a:r>
            <a:endParaRPr lang="en-US" sz="2800" dirty="0">
              <a:latin typeface="AMCAP Eternal" panose="02000503030000020004" pitchFamily="50" charset="0"/>
            </a:endParaRPr>
          </a:p>
        </p:txBody>
      </p:sp>
      <p:sp>
        <p:nvSpPr>
          <p:cNvPr id="72" name="Rectangle 71">
            <a:extLst>
              <a:ext uri="{FF2B5EF4-FFF2-40B4-BE49-F238E27FC236}">
                <a16:creationId xmlns:a16="http://schemas.microsoft.com/office/drawing/2014/main" id="{4B096F7D-0424-4A00-A37B-983C840DE4BA}"/>
              </a:ext>
            </a:extLst>
          </p:cNvPr>
          <p:cNvSpPr/>
          <p:nvPr/>
        </p:nvSpPr>
        <p:spPr>
          <a:xfrm>
            <a:off x="443456" y="4295034"/>
            <a:ext cx="1555888" cy="7388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07166C0-3F8B-4120-B3D6-D6E699EAB5DB}"/>
              </a:ext>
            </a:extLst>
          </p:cNvPr>
          <p:cNvSpPr/>
          <p:nvPr/>
        </p:nvSpPr>
        <p:spPr>
          <a:xfrm>
            <a:off x="443456" y="4295034"/>
            <a:ext cx="1555888" cy="7388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Audio 4">
            <a:hlinkClick r:id="" action="ppaction://media"/>
            <a:extLst>
              <a:ext uri="{FF2B5EF4-FFF2-40B4-BE49-F238E27FC236}">
                <a16:creationId xmlns:a16="http://schemas.microsoft.com/office/drawing/2014/main" id="{D26BA45E-9BF1-4A07-BC7F-27EBDC91D02F}"/>
              </a:ext>
            </a:extLst>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2940695" y="905329"/>
            <a:ext cx="487362" cy="487362"/>
          </a:xfrm>
          <a:prstGeom prst="rect">
            <a:avLst/>
          </a:prstGeom>
        </p:spPr>
      </p:pic>
      <p:pic>
        <p:nvPicPr>
          <p:cNvPr id="7" name="Picture 6" descr="A picture containing text, company name&#10;&#10;Description automatically generated">
            <a:extLst>
              <a:ext uri="{FF2B5EF4-FFF2-40B4-BE49-F238E27FC236}">
                <a16:creationId xmlns:a16="http://schemas.microsoft.com/office/drawing/2014/main" id="{E40DB907-78FA-4D9A-997C-FD11AD05AAC0}"/>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9872" y="298250"/>
            <a:ext cx="3980953" cy="2036387"/>
          </a:xfrm>
          <a:prstGeom prst="rect">
            <a:avLst/>
          </a:prstGeom>
        </p:spPr>
      </p:pic>
      <p:sp>
        <p:nvSpPr>
          <p:cNvPr id="39" name="Arrow: Right 38">
            <a:hlinkClick r:id="rId25" action="ppaction://hlinksldjump"/>
            <a:extLst>
              <a:ext uri="{FF2B5EF4-FFF2-40B4-BE49-F238E27FC236}">
                <a16:creationId xmlns:a16="http://schemas.microsoft.com/office/drawing/2014/main" id="{DD05BB46-4872-4574-A685-EE43CF35A843}"/>
              </a:ext>
            </a:extLst>
          </p:cNvPr>
          <p:cNvSpPr/>
          <p:nvPr/>
        </p:nvSpPr>
        <p:spPr>
          <a:xfrm>
            <a:off x="11456333" y="6358715"/>
            <a:ext cx="487279" cy="317344"/>
          </a:xfrm>
          <a:prstGeom prst="rightArrow">
            <a:avLst>
              <a:gd name="adj1" fmla="val 56387"/>
              <a:gd name="adj2" fmla="val 9988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AC1AC6D1-26FE-4654-8B9A-3E75ABC5C2CF}"/>
              </a:ext>
            </a:extLst>
          </p:cNvPr>
          <p:cNvGrpSpPr/>
          <p:nvPr/>
        </p:nvGrpSpPr>
        <p:grpSpPr>
          <a:xfrm>
            <a:off x="665252" y="2758017"/>
            <a:ext cx="3397538" cy="828235"/>
            <a:chOff x="118182" y="2825553"/>
            <a:chExt cx="3115255" cy="587526"/>
          </a:xfrm>
        </p:grpSpPr>
        <p:sp>
          <p:nvSpPr>
            <p:cNvPr id="57" name="Rectangle 56">
              <a:extLst>
                <a:ext uri="{FF2B5EF4-FFF2-40B4-BE49-F238E27FC236}">
                  <a16:creationId xmlns:a16="http://schemas.microsoft.com/office/drawing/2014/main" id="{FE597882-B38C-44E7-A8BD-F53E867E5A8F}"/>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Pentagon 57">
              <a:extLst>
                <a:ext uri="{FF2B5EF4-FFF2-40B4-BE49-F238E27FC236}">
                  <a16:creationId xmlns:a16="http://schemas.microsoft.com/office/drawing/2014/main" id="{52756F42-2C88-4FCA-BA10-5BAC2BDC916D}"/>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Rectangle 59">
            <a:extLst>
              <a:ext uri="{FF2B5EF4-FFF2-40B4-BE49-F238E27FC236}">
                <a16:creationId xmlns:a16="http://schemas.microsoft.com/office/drawing/2014/main" id="{279E6116-B49A-480A-B118-9ACF58B7785A}"/>
              </a:ext>
            </a:extLst>
          </p:cNvPr>
          <p:cNvSpPr/>
          <p:nvPr/>
        </p:nvSpPr>
        <p:spPr>
          <a:xfrm>
            <a:off x="182608" y="2751727"/>
            <a:ext cx="746124" cy="844850"/>
          </a:xfrm>
          <a:prstGeom prst="rect">
            <a:avLst/>
          </a:prstGeom>
          <a:solidFill>
            <a:srgbClr val="94C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8CABB73F-C35F-4E9B-B0E1-C004DC3E9C9F}"/>
              </a:ext>
            </a:extLst>
          </p:cNvPr>
          <p:cNvGrpSpPr/>
          <p:nvPr/>
        </p:nvGrpSpPr>
        <p:grpSpPr>
          <a:xfrm>
            <a:off x="655248" y="4154443"/>
            <a:ext cx="3397538" cy="828235"/>
            <a:chOff x="118182" y="2825553"/>
            <a:chExt cx="3115255" cy="587526"/>
          </a:xfrm>
        </p:grpSpPr>
        <p:sp>
          <p:nvSpPr>
            <p:cNvPr id="70" name="Rectangle 69">
              <a:extLst>
                <a:ext uri="{FF2B5EF4-FFF2-40B4-BE49-F238E27FC236}">
                  <a16:creationId xmlns:a16="http://schemas.microsoft.com/office/drawing/2014/main" id="{3E61822B-71CC-43BE-9EFC-E9896F354B7A}"/>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Pentagon 72">
              <a:extLst>
                <a:ext uri="{FF2B5EF4-FFF2-40B4-BE49-F238E27FC236}">
                  <a16:creationId xmlns:a16="http://schemas.microsoft.com/office/drawing/2014/main" id="{19C3727B-0B52-43DC-A44B-0ABCA60F313D}"/>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193C8DEE-E82E-4463-823D-7B78DFEF7172}"/>
              </a:ext>
            </a:extLst>
          </p:cNvPr>
          <p:cNvSpPr/>
          <p:nvPr/>
        </p:nvSpPr>
        <p:spPr>
          <a:xfrm>
            <a:off x="172604" y="4153112"/>
            <a:ext cx="746124" cy="841998"/>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2BB0C084-0145-473B-84BD-5F86F5CD54A8}"/>
              </a:ext>
            </a:extLst>
          </p:cNvPr>
          <p:cNvGrpSpPr/>
          <p:nvPr/>
        </p:nvGrpSpPr>
        <p:grpSpPr>
          <a:xfrm>
            <a:off x="674922" y="5600069"/>
            <a:ext cx="3397538" cy="828235"/>
            <a:chOff x="118182" y="2825553"/>
            <a:chExt cx="3115255" cy="587526"/>
          </a:xfrm>
        </p:grpSpPr>
        <p:sp>
          <p:nvSpPr>
            <p:cNvPr id="78" name="Rectangle 77">
              <a:extLst>
                <a:ext uri="{FF2B5EF4-FFF2-40B4-BE49-F238E27FC236}">
                  <a16:creationId xmlns:a16="http://schemas.microsoft.com/office/drawing/2014/main" id="{DBFD5FE4-81F3-40ED-A56E-4674EA104C54}"/>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Pentagon 78">
              <a:extLst>
                <a:ext uri="{FF2B5EF4-FFF2-40B4-BE49-F238E27FC236}">
                  <a16:creationId xmlns:a16="http://schemas.microsoft.com/office/drawing/2014/main" id="{AAE85E90-894B-48FE-A699-98B268CBDA86}"/>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Rectangle 81">
            <a:extLst>
              <a:ext uri="{FF2B5EF4-FFF2-40B4-BE49-F238E27FC236}">
                <a16:creationId xmlns:a16="http://schemas.microsoft.com/office/drawing/2014/main" id="{2D38B03F-BDB1-49BC-943C-94B2FD6B6E54}"/>
              </a:ext>
            </a:extLst>
          </p:cNvPr>
          <p:cNvSpPr/>
          <p:nvPr/>
        </p:nvSpPr>
        <p:spPr>
          <a:xfrm>
            <a:off x="192278" y="5600070"/>
            <a:ext cx="746124" cy="8345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65">
            <a:extLst>
              <a:ext uri="{FF2B5EF4-FFF2-40B4-BE49-F238E27FC236}">
                <a16:creationId xmlns:a16="http://schemas.microsoft.com/office/drawing/2014/main" id="{680D5D12-CFDB-4065-952F-A337B4E9882E}"/>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83218" y="2880700"/>
            <a:ext cx="500935" cy="568846"/>
          </a:xfrm>
          <a:prstGeom prst="rect">
            <a:avLst/>
          </a:prstGeom>
        </p:spPr>
      </p:pic>
      <p:pic>
        <p:nvPicPr>
          <p:cNvPr id="84" name="Picture 83" descr="Background pattern&#10;&#10;Description automatically generated">
            <a:extLst>
              <a:ext uri="{FF2B5EF4-FFF2-40B4-BE49-F238E27FC236}">
                <a16:creationId xmlns:a16="http://schemas.microsoft.com/office/drawing/2014/main" id="{0E7C8EAF-66F6-41D2-A605-1BBB5EBD2C4F}"/>
              </a:ext>
            </a:extLst>
          </p:cNvPr>
          <p:cNvPicPr>
            <a:picLocks noChangeAspect="1"/>
          </p:cNvPicPr>
          <p:nvPr/>
        </p:nvPicPr>
        <p:blipFill>
          <a:blip r:embed="rId27">
            <a:biLevel thresh="25000"/>
            <a:extLst>
              <a:ext uri="{28A0092B-C50C-407E-A947-70E740481C1C}">
                <a14:useLocalDpi xmlns:a14="http://schemas.microsoft.com/office/drawing/2010/main" val="0"/>
              </a:ext>
            </a:extLst>
          </a:blip>
          <a:stretch>
            <a:fillRect/>
          </a:stretch>
        </p:blipFill>
        <p:spPr>
          <a:xfrm>
            <a:off x="266076" y="4277089"/>
            <a:ext cx="560452" cy="560452"/>
          </a:xfrm>
          <a:prstGeom prst="rect">
            <a:avLst/>
          </a:prstGeom>
        </p:spPr>
      </p:pic>
      <p:pic>
        <p:nvPicPr>
          <p:cNvPr id="86" name="Picture 85" descr="Shape, arrow&#10;&#10;Description automatically generated">
            <a:extLst>
              <a:ext uri="{FF2B5EF4-FFF2-40B4-BE49-F238E27FC236}">
                <a16:creationId xmlns:a16="http://schemas.microsoft.com/office/drawing/2014/main" id="{2A89731C-A5CF-4AC4-80DA-6E9BD4907FC3}"/>
              </a:ext>
            </a:extLst>
          </p:cNvPr>
          <p:cNvPicPr>
            <a:picLocks noChangeAspect="1"/>
          </p:cNvPicPr>
          <p:nvPr/>
        </p:nvPicPr>
        <p:blipFill>
          <a:blip r:embed="rId28">
            <a:biLevel thresh="25000"/>
            <a:extLst>
              <a:ext uri="{28A0092B-C50C-407E-A947-70E740481C1C}">
                <a14:useLocalDpi xmlns:a14="http://schemas.microsoft.com/office/drawing/2010/main" val="0"/>
              </a:ext>
            </a:extLst>
          </a:blip>
          <a:stretch>
            <a:fillRect/>
          </a:stretch>
        </p:blipFill>
        <p:spPr>
          <a:xfrm>
            <a:off x="228378" y="5684035"/>
            <a:ext cx="643901" cy="643901"/>
          </a:xfrm>
          <a:prstGeom prst="rect">
            <a:avLst/>
          </a:prstGeom>
        </p:spPr>
      </p:pic>
      <p:pic>
        <p:nvPicPr>
          <p:cNvPr id="88" name="Audio 87">
            <a:hlinkClick r:id="" action="ppaction://media"/>
            <a:extLst>
              <a:ext uri="{FF2B5EF4-FFF2-40B4-BE49-F238E27FC236}">
                <a16:creationId xmlns:a16="http://schemas.microsoft.com/office/drawing/2014/main" id="{012B4110-E628-4E42-979D-86D6106A1BE6}"/>
              </a:ext>
            </a:extLst>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11552238" y="6218238"/>
            <a:ext cx="487362" cy="487362"/>
          </a:xfrm>
          <a:prstGeom prst="rect">
            <a:avLst/>
          </a:prstGeom>
        </p:spPr>
      </p:pic>
    </p:spTree>
    <p:controls>
      <mc:AlternateContent xmlns:mc="http://schemas.openxmlformats.org/markup-compatibility/2006">
        <mc:Choice xmlns:v="urn:schemas-microsoft-com:vml" Requires="v">
          <p:control spid="1032" name="TextBox1" r:id="rId6" imgW="2514600" imgH="754560"/>
        </mc:Choice>
        <mc:Fallback>
          <p:control name="TextBox1" r:id="rId6" imgW="2514600" imgH="754560">
            <p:pic>
              <p:nvPicPr>
                <p:cNvPr id="45" name="TextBox1">
                  <a:extLst>
                    <a:ext uri="{FF2B5EF4-FFF2-40B4-BE49-F238E27FC236}">
                      <a16:creationId xmlns:a16="http://schemas.microsoft.com/office/drawing/2014/main" id="{4D9E2244-F0CE-4949-8FE9-DBFD8BF81292}"/>
                    </a:ext>
                  </a:extLst>
                </p:cNvPr>
                <p:cNvPicPr>
                  <a:picLocks/>
                </p:cNvPicPr>
                <p:nvPr/>
              </p:nvPicPr>
              <p:blipFill>
                <a:blip r:embed="rId29"/>
                <a:stretch>
                  <a:fillRect/>
                </a:stretch>
              </p:blipFill>
              <p:spPr>
                <a:xfrm>
                  <a:off x="1054057" y="2795754"/>
                  <a:ext cx="2512857" cy="754833"/>
                </a:xfrm>
                <a:prstGeom prst="rect">
                  <a:avLst/>
                </a:prstGeom>
              </p:spPr>
            </p:pic>
          </p:control>
        </mc:Fallback>
      </mc:AlternateContent>
      <mc:AlternateContent xmlns:mc="http://schemas.openxmlformats.org/markup-compatibility/2006">
        <mc:Choice xmlns:v="urn:schemas-microsoft-com:vml" Requires="v">
          <p:control spid="1033" name="TextBox2" r:id="rId7" imgW="3764160" imgH="464760"/>
        </mc:Choice>
        <mc:Fallback>
          <p:control name="TextBox2" r:id="rId7" imgW="3764160" imgH="464760">
            <p:pic>
              <p:nvPicPr>
                <p:cNvPr id="50" name="TextBox2">
                  <a:extLst>
                    <a:ext uri="{FF2B5EF4-FFF2-40B4-BE49-F238E27FC236}">
                      <a16:creationId xmlns:a16="http://schemas.microsoft.com/office/drawing/2014/main" id="{79067563-D7E2-4C89-83DC-FAE57C5ED9F7}"/>
                    </a:ext>
                  </a:extLst>
                </p:cNvPr>
                <p:cNvPicPr>
                  <a:picLocks/>
                </p:cNvPicPr>
                <p:nvPr/>
              </p:nvPicPr>
              <p:blipFill>
                <a:blip r:embed="rId30"/>
                <a:stretch>
                  <a:fillRect/>
                </a:stretch>
              </p:blipFill>
              <p:spPr>
                <a:xfrm>
                  <a:off x="77252" y="2273792"/>
                  <a:ext cx="3766731" cy="464025"/>
                </a:xfrm>
                <a:prstGeom prst="rect">
                  <a:avLst/>
                </a:prstGeom>
              </p:spPr>
            </p:pic>
          </p:control>
        </mc:Fallback>
      </mc:AlternateContent>
      <mc:AlternateContent xmlns:mc="http://schemas.openxmlformats.org/markup-compatibility/2006">
        <mc:Choice xmlns:v="urn:schemas-microsoft-com:vml" Requires="v">
          <p:control spid="1034" name="TextBox3" r:id="rId8" imgW="2514600" imgH="754560"/>
        </mc:Choice>
        <mc:Fallback>
          <p:control name="TextBox3" r:id="rId8" imgW="2514600" imgH="754560">
            <p:pic>
              <p:nvPicPr>
                <p:cNvPr id="74" name="TextBox3">
                  <a:extLst>
                    <a:ext uri="{FF2B5EF4-FFF2-40B4-BE49-F238E27FC236}">
                      <a16:creationId xmlns:a16="http://schemas.microsoft.com/office/drawing/2014/main" id="{94AD41FF-A15C-4A26-A589-B79EA4664B43}"/>
                    </a:ext>
                  </a:extLst>
                </p:cNvPr>
                <p:cNvPicPr>
                  <a:picLocks/>
                </p:cNvPicPr>
                <p:nvPr/>
              </p:nvPicPr>
              <p:blipFill>
                <a:blip r:embed="rId31"/>
                <a:stretch>
                  <a:fillRect/>
                </a:stretch>
              </p:blipFill>
              <p:spPr>
                <a:xfrm>
                  <a:off x="1044053" y="4192180"/>
                  <a:ext cx="2512857" cy="754833"/>
                </a:xfrm>
                <a:prstGeom prst="rect">
                  <a:avLst/>
                </a:prstGeom>
              </p:spPr>
            </p:pic>
          </p:control>
        </mc:Fallback>
      </mc:AlternateContent>
      <mc:AlternateContent xmlns:mc="http://schemas.openxmlformats.org/markup-compatibility/2006">
        <mc:Choice xmlns:v="urn:schemas-microsoft-com:vml" Requires="v">
          <p:control spid="1035" name="TextBox4" r:id="rId9" imgW="3764160" imgH="464760"/>
        </mc:Choice>
        <mc:Fallback>
          <p:control name="TextBox4" r:id="rId9" imgW="3764160" imgH="464760">
            <p:pic>
              <p:nvPicPr>
                <p:cNvPr id="75" name="TextBox4">
                  <a:extLst>
                    <a:ext uri="{FF2B5EF4-FFF2-40B4-BE49-F238E27FC236}">
                      <a16:creationId xmlns:a16="http://schemas.microsoft.com/office/drawing/2014/main" id="{C24632AA-2718-4AD0-ABAD-0D10FEBE6A96}"/>
                    </a:ext>
                  </a:extLst>
                </p:cNvPr>
                <p:cNvPicPr>
                  <a:picLocks/>
                </p:cNvPicPr>
                <p:nvPr/>
              </p:nvPicPr>
              <p:blipFill>
                <a:blip r:embed="rId32"/>
                <a:stretch>
                  <a:fillRect/>
                </a:stretch>
              </p:blipFill>
              <p:spPr>
                <a:xfrm>
                  <a:off x="67248" y="3670218"/>
                  <a:ext cx="3766731" cy="464026"/>
                </a:xfrm>
                <a:prstGeom prst="rect">
                  <a:avLst/>
                </a:prstGeom>
              </p:spPr>
            </p:pic>
          </p:control>
        </mc:Fallback>
      </mc:AlternateContent>
      <mc:AlternateContent xmlns:mc="http://schemas.openxmlformats.org/markup-compatibility/2006">
        <mc:Choice xmlns:v="urn:schemas-microsoft-com:vml" Requires="v">
          <p:control spid="1036" name="TextBox5" r:id="rId10" imgW="2514600" imgH="754560"/>
        </mc:Choice>
        <mc:Fallback>
          <p:control name="TextBox5" r:id="rId10" imgW="2514600" imgH="754560">
            <p:pic>
              <p:nvPicPr>
                <p:cNvPr id="80" name="TextBox5">
                  <a:extLst>
                    <a:ext uri="{FF2B5EF4-FFF2-40B4-BE49-F238E27FC236}">
                      <a16:creationId xmlns:a16="http://schemas.microsoft.com/office/drawing/2014/main" id="{C051B6AC-8FE3-44F6-8052-A2F0C33AC147}"/>
                    </a:ext>
                  </a:extLst>
                </p:cNvPr>
                <p:cNvPicPr>
                  <a:picLocks/>
                </p:cNvPicPr>
                <p:nvPr/>
              </p:nvPicPr>
              <p:blipFill>
                <a:blip r:embed="rId33"/>
                <a:stretch>
                  <a:fillRect/>
                </a:stretch>
              </p:blipFill>
              <p:spPr>
                <a:xfrm>
                  <a:off x="1063727" y="5637806"/>
                  <a:ext cx="2512857" cy="754833"/>
                </a:xfrm>
                <a:prstGeom prst="rect">
                  <a:avLst/>
                </a:prstGeom>
              </p:spPr>
            </p:pic>
          </p:control>
        </mc:Fallback>
      </mc:AlternateContent>
      <mc:AlternateContent xmlns:mc="http://schemas.openxmlformats.org/markup-compatibility/2006">
        <mc:Choice xmlns:v="urn:schemas-microsoft-com:vml" Requires="v">
          <p:control spid="1037" name="TextBox6" r:id="rId11" imgW="3764160" imgH="442080"/>
        </mc:Choice>
        <mc:Fallback>
          <p:control name="TextBox6" r:id="rId11" imgW="3764160" imgH="442080">
            <p:pic>
              <p:nvPicPr>
                <p:cNvPr id="81" name="TextBox6">
                  <a:extLst>
                    <a:ext uri="{FF2B5EF4-FFF2-40B4-BE49-F238E27FC236}">
                      <a16:creationId xmlns:a16="http://schemas.microsoft.com/office/drawing/2014/main" id="{ED307ADE-BF13-4558-805C-3181D10C88D7}"/>
                    </a:ext>
                  </a:extLst>
                </p:cNvPr>
                <p:cNvPicPr>
                  <a:picLocks/>
                </p:cNvPicPr>
                <p:nvPr/>
              </p:nvPicPr>
              <p:blipFill>
                <a:blip r:embed="rId34"/>
                <a:stretch>
                  <a:fillRect/>
                </a:stretch>
              </p:blipFill>
              <p:spPr>
                <a:xfrm>
                  <a:off x="86922" y="5135702"/>
                  <a:ext cx="3766731" cy="444168"/>
                </a:xfrm>
                <a:prstGeom prst="rect">
                  <a:avLst/>
                </a:prstGeom>
              </p:spPr>
            </p:pic>
          </p:control>
        </mc:Fallback>
      </mc:AlternateContent>
    </p:controls>
    <p:extLst>
      <p:ext uri="{BB962C8B-B14F-4D97-AF65-F5344CB8AC3E}">
        <p14:creationId xmlns:p14="http://schemas.microsoft.com/office/powerpoint/2010/main" val="4290380676"/>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3" name="Christmas Logo.wav"/>
          </p:stSnd>
        </p:sndAc>
      </p:transition>
    </mc:Choice>
    <mc:Fallback xmlns="">
      <p:transition spd="slow" advClick="0">
        <p:sndAc>
          <p:stSnd>
            <p:snd r:embed="rId52" name="Christmas Logo.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45" presetClass="exit" presetSubtype="0" repeatCount="2000" fill="hold" nodeType="clickEffect">
                                  <p:stCondLst>
                                    <p:cond delay="0"/>
                                  </p:stCondLst>
                                  <p:childTnLst>
                                    <p:animEffect transition="out" filter="fade">
                                      <p:cBhvr>
                                        <p:cTn id="6" dur="2000"/>
                                        <p:tgtEl>
                                          <p:spTgt spid="6"/>
                                        </p:tgtEl>
                                      </p:cBhvr>
                                    </p:animEffect>
                                    <p:anim calcmode="lin" valueType="num">
                                      <p:cBhvr>
                                        <p:cTn id="7"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6"/>
                                        </p:tgtEl>
                                        <p:attrNameLst>
                                          <p:attrName>ppt_h</p:attrName>
                                        </p:attrNameLst>
                                      </p:cBhvr>
                                      <p:tavLst>
                                        <p:tav tm="0">
                                          <p:val>
                                            <p:strVal val="ppt_h"/>
                                          </p:val>
                                        </p:tav>
                                        <p:tav tm="100000">
                                          <p:val>
                                            <p:strVal val="ppt_h"/>
                                          </p:val>
                                        </p:tav>
                                      </p:tavLst>
                                    </p:anim>
                                    <p:set>
                                      <p:cBhvr>
                                        <p:cTn id="9" dur="1" fill="hold">
                                          <p:stCondLst>
                                            <p:cond delay="1999"/>
                                          </p:stCondLst>
                                        </p:cTn>
                                        <p:tgtEl>
                                          <p:spTgt spid="6"/>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14" name="Game Show Brass Jingle 2.wav"/>
                                        </p:tgtEl>
                                      </p:cMediaNode>
                                    </p:audio>
                                  </p:subTnLst>
                                </p:cTn>
                              </p:par>
                            </p:childTnLst>
                          </p:cTn>
                        </p:par>
                        <p:par>
                          <p:cTn id="10" fill="hold">
                            <p:stCondLst>
                              <p:cond delay="4000"/>
                            </p:stCondLst>
                            <p:childTnLst>
                              <p:par>
                                <p:cTn id="11" presetID="10"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subTnLst>
                                    <p:audio>
                                      <p:cMediaNode>
                                        <p:cTn display="0" masterRel="sameClick">
                                          <p:stCondLst>
                                            <p:cond evt="begin" delay="0">
                                              <p:tn val="11"/>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47"/>
                    </p:tgtEl>
                  </p:cond>
                </p:stCondLst>
                <p:endSync evt="end" delay="0">
                  <p:rtn val="all"/>
                </p:endSync>
                <p:childTnLst>
                  <p:par>
                    <p:cTn id="15" fill="hold">
                      <p:stCondLst>
                        <p:cond delay="0"/>
                      </p:stCondLst>
                      <p:childTnLst>
                        <p:par>
                          <p:cTn id="16" fill="hold">
                            <p:stCondLst>
                              <p:cond delay="0"/>
                            </p:stCondLst>
                            <p:childTnLst>
                              <p:par>
                                <p:cTn id="17" presetID="45" presetClass="exit" presetSubtype="0" repeatCount="2000" fill="hold" nodeType="clickEffect">
                                  <p:stCondLst>
                                    <p:cond delay="0"/>
                                  </p:stCondLst>
                                  <p:childTnLst>
                                    <p:animEffect transition="out" filter="fade">
                                      <p:cBhvr>
                                        <p:cTn id="18" dur="2000"/>
                                        <p:tgtEl>
                                          <p:spTgt spid="47"/>
                                        </p:tgtEl>
                                      </p:cBhvr>
                                    </p:animEffect>
                                    <p:anim calcmode="lin" valueType="num">
                                      <p:cBhvr>
                                        <p:cTn id="19" dur="2000"/>
                                        <p:tgtEl>
                                          <p:spTgt spid="4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0" dur="2000"/>
                                        <p:tgtEl>
                                          <p:spTgt spid="47"/>
                                        </p:tgtEl>
                                        <p:attrNameLst>
                                          <p:attrName>ppt_h</p:attrName>
                                        </p:attrNameLst>
                                      </p:cBhvr>
                                      <p:tavLst>
                                        <p:tav tm="0">
                                          <p:val>
                                            <p:strVal val="ppt_h"/>
                                          </p:val>
                                        </p:tav>
                                        <p:tav tm="100000">
                                          <p:val>
                                            <p:strVal val="ppt_h"/>
                                          </p:val>
                                        </p:tav>
                                      </p:tavLst>
                                    </p:anim>
                                    <p:set>
                                      <p:cBhvr>
                                        <p:cTn id="21" dur="1" fill="hold">
                                          <p:stCondLst>
                                            <p:cond delay="1999"/>
                                          </p:stCondLst>
                                        </p:cTn>
                                        <p:tgtEl>
                                          <p:spTgt spid="47"/>
                                        </p:tgtEl>
                                        <p:attrNameLst>
                                          <p:attrName>style.visibility</p:attrName>
                                        </p:attrNameLst>
                                      </p:cBhvr>
                                      <p:to>
                                        <p:strVal val="hidden"/>
                                      </p:to>
                                    </p:set>
                                  </p:childTnLst>
                                  <p:subTnLst>
                                    <p:audio>
                                      <p:cMediaNode>
                                        <p:cTn display="0" masterRel="sameClick">
                                          <p:stCondLst>
                                            <p:cond evt="begin" delay="0">
                                              <p:tn val="17"/>
                                            </p:cond>
                                          </p:stCondLst>
                                          <p:endCondLst>
                                            <p:cond evt="onStopAudio" delay="0">
                                              <p:tgtEl>
                                                <p:sldTgt/>
                                              </p:tgtEl>
                                            </p:cond>
                                          </p:endCondLst>
                                        </p:cTn>
                                        <p:tgtEl>
                                          <p:sndTgt r:embed="rId14" name="Game Show Brass Jingle 2.wav"/>
                                        </p:tgtEl>
                                      </p:cMediaNode>
                                    </p:audio>
                                  </p:subTnLst>
                                </p:cTn>
                              </p:par>
                            </p:childTnLst>
                          </p:cTn>
                        </p:par>
                        <p:par>
                          <p:cTn id="22" fill="hold">
                            <p:stCondLst>
                              <p:cond delay="4000"/>
                            </p:stCondLst>
                            <p:childTnLst>
                              <p:par>
                                <p:cTn id="23" presetID="1"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47"/>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45" presetClass="exit" presetSubtype="0" repeatCount="2000" fill="hold" nodeType="clickEffect">
                                  <p:stCondLst>
                                    <p:cond delay="0"/>
                                  </p:stCondLst>
                                  <p:childTnLst>
                                    <p:animEffect transition="out" filter="fade">
                                      <p:cBhvr>
                                        <p:cTn id="29" dur="2000"/>
                                        <p:tgtEl>
                                          <p:spTgt spid="12"/>
                                        </p:tgtEl>
                                      </p:cBhvr>
                                    </p:animEffect>
                                    <p:anim calcmode="lin" valueType="num">
                                      <p:cBhvr>
                                        <p:cTn id="30" dur="20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1" dur="2000"/>
                                        <p:tgtEl>
                                          <p:spTgt spid="12"/>
                                        </p:tgtEl>
                                        <p:attrNameLst>
                                          <p:attrName>ppt_h</p:attrName>
                                        </p:attrNameLst>
                                      </p:cBhvr>
                                      <p:tavLst>
                                        <p:tav tm="0">
                                          <p:val>
                                            <p:strVal val="ppt_h"/>
                                          </p:val>
                                        </p:tav>
                                        <p:tav tm="100000">
                                          <p:val>
                                            <p:strVal val="ppt_h"/>
                                          </p:val>
                                        </p:tav>
                                      </p:tavLst>
                                    </p:anim>
                                    <p:set>
                                      <p:cBhvr>
                                        <p:cTn id="32" dur="1" fill="hold">
                                          <p:stCondLst>
                                            <p:cond delay="1999"/>
                                          </p:stCondLst>
                                        </p:cTn>
                                        <p:tgtEl>
                                          <p:spTgt spid="12"/>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14" name="Game Show Brass Jingle 2.wav"/>
                                        </p:tgtEl>
                                      </p:cMediaNode>
                                    </p:audio>
                                  </p:subTnLst>
                                </p:cTn>
                              </p:par>
                            </p:childTnLst>
                          </p:cTn>
                        </p:par>
                        <p:par>
                          <p:cTn id="33" fill="hold">
                            <p:stCondLst>
                              <p:cond delay="4000"/>
                            </p:stCondLst>
                            <p:childTnLst>
                              <p:par>
                                <p:cTn id="34" presetID="1"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12"/>
                  </p:tgtEl>
                </p:cond>
              </p:nextCondLst>
            </p:seq>
            <p:seq concurrent="1" nextAc="seek">
              <p:cTn id="36" restart="whenNotActive" fill="hold" evtFilter="cancelBubble" nodeType="interactiveSeq">
                <p:stCondLst>
                  <p:cond evt="onClick" delay="0">
                    <p:tgtEl>
                      <p:spTgt spid="26"/>
                    </p:tgtEl>
                  </p:cond>
                </p:stCondLst>
                <p:endSync evt="end" delay="0">
                  <p:rtn val="all"/>
                </p:endSync>
                <p:childTnLst>
                  <p:par>
                    <p:cTn id="37" fill="hold">
                      <p:stCondLst>
                        <p:cond delay="0"/>
                      </p:stCondLst>
                      <p:childTnLst>
                        <p:par>
                          <p:cTn id="38" fill="hold">
                            <p:stCondLst>
                              <p:cond delay="0"/>
                            </p:stCondLst>
                            <p:childTnLst>
                              <p:par>
                                <p:cTn id="39" presetID="45" presetClass="exit" presetSubtype="0" repeatCount="2000" fill="hold" nodeType="clickEffect">
                                  <p:stCondLst>
                                    <p:cond delay="0"/>
                                  </p:stCondLst>
                                  <p:childTnLst>
                                    <p:animEffect transition="out" filter="fade">
                                      <p:cBhvr>
                                        <p:cTn id="40" dur="2000"/>
                                        <p:tgtEl>
                                          <p:spTgt spid="26"/>
                                        </p:tgtEl>
                                      </p:cBhvr>
                                    </p:animEffect>
                                    <p:anim calcmode="lin" valueType="num">
                                      <p:cBhvr>
                                        <p:cTn id="41" dur="2000"/>
                                        <p:tgtEl>
                                          <p:spTgt spid="2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2" dur="2000"/>
                                        <p:tgtEl>
                                          <p:spTgt spid="26"/>
                                        </p:tgtEl>
                                        <p:attrNameLst>
                                          <p:attrName>ppt_h</p:attrName>
                                        </p:attrNameLst>
                                      </p:cBhvr>
                                      <p:tavLst>
                                        <p:tav tm="0">
                                          <p:val>
                                            <p:strVal val="ppt_h"/>
                                          </p:val>
                                        </p:tav>
                                        <p:tav tm="100000">
                                          <p:val>
                                            <p:strVal val="ppt_h"/>
                                          </p:val>
                                        </p:tav>
                                      </p:tavLst>
                                    </p:anim>
                                    <p:set>
                                      <p:cBhvr>
                                        <p:cTn id="43" dur="1" fill="hold">
                                          <p:stCondLst>
                                            <p:cond delay="1999"/>
                                          </p:stCondLst>
                                        </p:cTn>
                                        <p:tgtEl>
                                          <p:spTgt spid="26"/>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14" name="Game Show Brass Jingle 2.wav"/>
                                        </p:tgtEl>
                                      </p:cMediaNode>
                                    </p:audio>
                                  </p:sub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15" name="Coin 02.wav"/>
                                        </p:tgtEl>
                                      </p:cMediaNode>
                                    </p:audio>
                                  </p:subTnLst>
                                </p:cTn>
                              </p:par>
                            </p:childTnLst>
                          </p:cTn>
                        </p:par>
                        <p:par>
                          <p:cTn id="47" fill="hold">
                            <p:stCondLst>
                              <p:cond delay="4000"/>
                            </p:stCondLst>
                            <p:childTnLst>
                              <p:par>
                                <p:cTn id="48" presetID="1" presetClass="entr" presetSubtype="0" fill="hold" grpId="1" nodeType="afterEffect">
                                  <p:stCondLst>
                                    <p:cond delay="0"/>
                                  </p:stCondLst>
                                  <p:childTnLst>
                                    <p:set>
                                      <p:cBhvr>
                                        <p:cTn id="49"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45" presetClass="exit" presetSubtype="0" repeatCount="2000" fill="hold" nodeType="clickEffect">
                                  <p:stCondLst>
                                    <p:cond delay="0"/>
                                  </p:stCondLst>
                                  <p:childTnLst>
                                    <p:animEffect transition="out" filter="fade">
                                      <p:cBhvr>
                                        <p:cTn id="54" dur="2000"/>
                                        <p:tgtEl>
                                          <p:spTgt spid="8"/>
                                        </p:tgtEl>
                                      </p:cBhvr>
                                    </p:animEffect>
                                    <p:anim calcmode="lin" valueType="num">
                                      <p:cBhvr>
                                        <p:cTn id="55" dur="20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6" dur="2000"/>
                                        <p:tgtEl>
                                          <p:spTgt spid="8"/>
                                        </p:tgtEl>
                                        <p:attrNameLst>
                                          <p:attrName>ppt_h</p:attrName>
                                        </p:attrNameLst>
                                      </p:cBhvr>
                                      <p:tavLst>
                                        <p:tav tm="0">
                                          <p:val>
                                            <p:strVal val="ppt_h"/>
                                          </p:val>
                                        </p:tav>
                                        <p:tav tm="100000">
                                          <p:val>
                                            <p:strVal val="ppt_h"/>
                                          </p:val>
                                        </p:tav>
                                      </p:tavLst>
                                    </p:anim>
                                    <p:set>
                                      <p:cBhvr>
                                        <p:cTn id="57" dur="1" fill="hold">
                                          <p:stCondLst>
                                            <p:cond delay="1999"/>
                                          </p:stCondLst>
                                        </p:cTn>
                                        <p:tgtEl>
                                          <p:spTgt spid="8"/>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14" name="Game Show Brass Jingle 2.wav"/>
                                        </p:tgtEl>
                                      </p:cMediaNode>
                                    </p:audio>
                                  </p:sub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8"/>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45" presetClass="exit" presetSubtype="0" repeatCount="2000" fill="hold" nodeType="clickEffect">
                                  <p:stCondLst>
                                    <p:cond delay="0"/>
                                  </p:stCondLst>
                                  <p:childTnLst>
                                    <p:animEffect transition="out" filter="fade">
                                      <p:cBhvr>
                                        <p:cTn id="65" dur="2000"/>
                                        <p:tgtEl>
                                          <p:spTgt spid="22"/>
                                        </p:tgtEl>
                                      </p:cBhvr>
                                    </p:animEffect>
                                    <p:anim calcmode="lin" valueType="num">
                                      <p:cBhvr>
                                        <p:cTn id="66" dur="2000"/>
                                        <p:tgtEl>
                                          <p:spTgt spid="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7" dur="2000"/>
                                        <p:tgtEl>
                                          <p:spTgt spid="22"/>
                                        </p:tgtEl>
                                        <p:attrNameLst>
                                          <p:attrName>ppt_h</p:attrName>
                                        </p:attrNameLst>
                                      </p:cBhvr>
                                      <p:tavLst>
                                        <p:tav tm="0">
                                          <p:val>
                                            <p:strVal val="ppt_h"/>
                                          </p:val>
                                        </p:tav>
                                        <p:tav tm="100000">
                                          <p:val>
                                            <p:strVal val="ppt_h"/>
                                          </p:val>
                                        </p:tav>
                                      </p:tavLst>
                                    </p:anim>
                                    <p:set>
                                      <p:cBhvr>
                                        <p:cTn id="68" dur="1" fill="hold">
                                          <p:stCondLst>
                                            <p:cond delay="1999"/>
                                          </p:stCondLst>
                                        </p:cTn>
                                        <p:tgtEl>
                                          <p:spTgt spid="22"/>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14" name="Game Show Brass Jingle 2.wav"/>
                                        </p:tgtEl>
                                      </p:cMediaNode>
                                    </p:audio>
                                  </p:subTnLst>
                                </p:cTn>
                              </p:par>
                            </p:childTnLst>
                          </p:cTn>
                        </p:par>
                        <p:par>
                          <p:cTn id="69" fill="hold">
                            <p:stCondLst>
                              <p:cond delay="4000"/>
                            </p:stCondLst>
                            <p:childTnLst>
                              <p:par>
                                <p:cTn id="70" presetID="1" presetClass="entr" presetSubtype="0" fill="hold" grpId="0" nodeType="afterEffect">
                                  <p:stCondLst>
                                    <p:cond delay="0"/>
                                  </p:stCondLst>
                                  <p:childTnLst>
                                    <p:set>
                                      <p:cBhvr>
                                        <p:cTn id="71" dur="1" fill="hold">
                                          <p:stCondLst>
                                            <p:cond delay="0"/>
                                          </p:stCondLst>
                                        </p:cTn>
                                        <p:tgtEl>
                                          <p:spTgt spid="63"/>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14"/>
                    </p:tgtEl>
                  </p:cond>
                </p:stCondLst>
                <p:endSync evt="end" delay="0">
                  <p:rtn val="all"/>
                </p:endSync>
                <p:childTnLst>
                  <p:par>
                    <p:cTn id="73" fill="hold">
                      <p:stCondLst>
                        <p:cond delay="0"/>
                      </p:stCondLst>
                      <p:childTnLst>
                        <p:par>
                          <p:cTn id="74" fill="hold">
                            <p:stCondLst>
                              <p:cond delay="0"/>
                            </p:stCondLst>
                            <p:childTnLst>
                              <p:par>
                                <p:cTn id="75" presetID="45" presetClass="exit" presetSubtype="0" repeatCount="2000" fill="hold" nodeType="clickEffect">
                                  <p:stCondLst>
                                    <p:cond delay="0"/>
                                  </p:stCondLst>
                                  <p:childTnLst>
                                    <p:animEffect transition="out" filter="fade">
                                      <p:cBhvr>
                                        <p:cTn id="76" dur="2000"/>
                                        <p:tgtEl>
                                          <p:spTgt spid="14"/>
                                        </p:tgtEl>
                                      </p:cBhvr>
                                    </p:animEffect>
                                    <p:anim calcmode="lin" valueType="num">
                                      <p:cBhvr>
                                        <p:cTn id="77" dur="200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8" dur="2000"/>
                                        <p:tgtEl>
                                          <p:spTgt spid="14"/>
                                        </p:tgtEl>
                                        <p:attrNameLst>
                                          <p:attrName>ppt_h</p:attrName>
                                        </p:attrNameLst>
                                      </p:cBhvr>
                                      <p:tavLst>
                                        <p:tav tm="0">
                                          <p:val>
                                            <p:strVal val="ppt_h"/>
                                          </p:val>
                                        </p:tav>
                                        <p:tav tm="100000">
                                          <p:val>
                                            <p:strVal val="ppt_h"/>
                                          </p:val>
                                        </p:tav>
                                      </p:tavLst>
                                    </p:anim>
                                    <p:set>
                                      <p:cBhvr>
                                        <p:cTn id="79" dur="1" fill="hold">
                                          <p:stCondLst>
                                            <p:cond delay="1999"/>
                                          </p:stCondLst>
                                        </p:cTn>
                                        <p:tgtEl>
                                          <p:spTgt spid="14"/>
                                        </p:tgtEl>
                                        <p:attrNameLst>
                                          <p:attrName>style.visibility</p:attrName>
                                        </p:attrNameLst>
                                      </p:cBhvr>
                                      <p:to>
                                        <p:strVal val="hidden"/>
                                      </p:to>
                                    </p:set>
                                  </p:childTnLst>
                                  <p:subTnLst>
                                    <p:audio>
                                      <p:cMediaNode>
                                        <p:cTn display="0" masterRel="sameClick">
                                          <p:stCondLst>
                                            <p:cond evt="begin" delay="0">
                                              <p:tn val="75"/>
                                            </p:cond>
                                          </p:stCondLst>
                                          <p:endCondLst>
                                            <p:cond evt="onStopAudio" delay="0">
                                              <p:tgtEl>
                                                <p:sldTgt/>
                                              </p:tgtEl>
                                            </p:cond>
                                          </p:endCondLst>
                                        </p:cTn>
                                        <p:tgtEl>
                                          <p:sndTgt r:embed="rId14" name="Game Show Brass Jingle 2.wav"/>
                                        </p:tgtEl>
                                      </p:cMediaNode>
                                    </p:audio>
                                  </p:subTnLst>
                                </p:cTn>
                              </p:par>
                            </p:childTnLst>
                          </p:cTn>
                        </p:par>
                        <p:par>
                          <p:cTn id="80" fill="hold">
                            <p:stCondLst>
                              <p:cond delay="4000"/>
                            </p:stCondLst>
                            <p:childTnLst>
                              <p:par>
                                <p:cTn id="81" presetID="1"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81"/>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14"/>
                  </p:tgtEl>
                </p:cond>
              </p:nextCondLst>
            </p:seq>
            <p:seq concurrent="1" nextAc="seek">
              <p:cTn id="83" restart="whenNotActive" fill="hold" evtFilter="cancelBubble" nodeType="interactiveSeq">
                <p:stCondLst>
                  <p:cond evt="onClick" delay="0">
                    <p:tgtEl>
                      <p:spTgt spid="18"/>
                    </p:tgtEl>
                  </p:cond>
                </p:stCondLst>
                <p:endSync evt="end" delay="0">
                  <p:rtn val="all"/>
                </p:endSync>
                <p:childTnLst>
                  <p:par>
                    <p:cTn id="84" fill="hold">
                      <p:stCondLst>
                        <p:cond delay="0"/>
                      </p:stCondLst>
                      <p:childTnLst>
                        <p:par>
                          <p:cTn id="85" fill="hold">
                            <p:stCondLst>
                              <p:cond delay="0"/>
                            </p:stCondLst>
                            <p:childTnLst>
                              <p:par>
                                <p:cTn id="86" presetID="45" presetClass="exit" presetSubtype="0" repeatCount="2000" fill="hold" nodeType="clickEffect">
                                  <p:stCondLst>
                                    <p:cond delay="0"/>
                                  </p:stCondLst>
                                  <p:childTnLst>
                                    <p:animEffect transition="out" filter="fade">
                                      <p:cBhvr>
                                        <p:cTn id="87" dur="2000"/>
                                        <p:tgtEl>
                                          <p:spTgt spid="18"/>
                                        </p:tgtEl>
                                      </p:cBhvr>
                                    </p:animEffect>
                                    <p:anim calcmode="lin" valueType="num">
                                      <p:cBhvr>
                                        <p:cTn id="88" dur="2000"/>
                                        <p:tgtEl>
                                          <p:spTgt spid="1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9" dur="2000"/>
                                        <p:tgtEl>
                                          <p:spTgt spid="18"/>
                                        </p:tgtEl>
                                        <p:attrNameLst>
                                          <p:attrName>ppt_h</p:attrName>
                                        </p:attrNameLst>
                                      </p:cBhvr>
                                      <p:tavLst>
                                        <p:tav tm="0">
                                          <p:val>
                                            <p:strVal val="ppt_h"/>
                                          </p:val>
                                        </p:tav>
                                        <p:tav tm="100000">
                                          <p:val>
                                            <p:strVal val="ppt_h"/>
                                          </p:val>
                                        </p:tav>
                                      </p:tavLst>
                                    </p:anim>
                                    <p:set>
                                      <p:cBhvr>
                                        <p:cTn id="90" dur="1" fill="hold">
                                          <p:stCondLst>
                                            <p:cond delay="1999"/>
                                          </p:stCondLst>
                                        </p:cTn>
                                        <p:tgtEl>
                                          <p:spTgt spid="18"/>
                                        </p:tgtEl>
                                        <p:attrNameLst>
                                          <p:attrName>style.visibility</p:attrName>
                                        </p:attrNameLst>
                                      </p:cBhvr>
                                      <p:to>
                                        <p:strVal val="hidden"/>
                                      </p:to>
                                    </p:set>
                                  </p:childTnLst>
                                  <p:subTnLst>
                                    <p:audio>
                                      <p:cMediaNode>
                                        <p:cTn display="0" masterRel="sameClick">
                                          <p:stCondLst>
                                            <p:cond evt="begin" delay="0">
                                              <p:tn val="86"/>
                                            </p:cond>
                                          </p:stCondLst>
                                          <p:endCondLst>
                                            <p:cond evt="onStopAudio" delay="0">
                                              <p:tgtEl>
                                                <p:sldTgt/>
                                              </p:tgtEl>
                                            </p:cond>
                                          </p:endCondLst>
                                        </p:cTn>
                                        <p:tgtEl>
                                          <p:sndTgt r:embed="rId14" name="Game Show Brass Jingle 2.wav"/>
                                        </p:tgtEl>
                                      </p:cMediaNode>
                                    </p:audio>
                                  </p:subTnLst>
                                </p:cTn>
                              </p:par>
                            </p:childTnLst>
                          </p:cTn>
                        </p:par>
                        <p:par>
                          <p:cTn id="91" fill="hold">
                            <p:stCondLst>
                              <p:cond delay="4000"/>
                            </p:stCondLst>
                            <p:childTnLst>
                              <p:par>
                                <p:cTn id="92" presetID="1" presetClass="entr" presetSubtype="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18"/>
                  </p:tgtEl>
                </p:cond>
              </p:nextCondLst>
            </p:seq>
            <p:seq concurrent="1" nextAc="seek">
              <p:cTn id="94" restart="whenNotActive" fill="hold" evtFilter="cancelBubble" nodeType="interactiveSeq">
                <p:stCondLst>
                  <p:cond evt="onClick" delay="0">
                    <p:tgtEl>
                      <p:spTgt spid="24"/>
                    </p:tgtEl>
                  </p:cond>
                </p:stCondLst>
                <p:endSync evt="end" delay="0">
                  <p:rtn val="all"/>
                </p:endSync>
                <p:childTnLst>
                  <p:par>
                    <p:cTn id="95" fill="hold">
                      <p:stCondLst>
                        <p:cond delay="0"/>
                      </p:stCondLst>
                      <p:childTnLst>
                        <p:par>
                          <p:cTn id="96" fill="hold">
                            <p:stCondLst>
                              <p:cond delay="0"/>
                            </p:stCondLst>
                            <p:childTnLst>
                              <p:par>
                                <p:cTn id="97" presetID="45" presetClass="exit" presetSubtype="0" repeatCount="2000" fill="hold" nodeType="clickEffect">
                                  <p:stCondLst>
                                    <p:cond delay="0"/>
                                  </p:stCondLst>
                                  <p:childTnLst>
                                    <p:animEffect transition="out" filter="fade">
                                      <p:cBhvr>
                                        <p:cTn id="98" dur="2000"/>
                                        <p:tgtEl>
                                          <p:spTgt spid="24"/>
                                        </p:tgtEl>
                                      </p:cBhvr>
                                    </p:animEffect>
                                    <p:anim calcmode="lin" valueType="num">
                                      <p:cBhvr>
                                        <p:cTn id="99" dur="20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0" dur="2000"/>
                                        <p:tgtEl>
                                          <p:spTgt spid="24"/>
                                        </p:tgtEl>
                                        <p:attrNameLst>
                                          <p:attrName>ppt_h</p:attrName>
                                        </p:attrNameLst>
                                      </p:cBhvr>
                                      <p:tavLst>
                                        <p:tav tm="0">
                                          <p:val>
                                            <p:strVal val="ppt_h"/>
                                          </p:val>
                                        </p:tav>
                                        <p:tav tm="100000">
                                          <p:val>
                                            <p:strVal val="ppt_h"/>
                                          </p:val>
                                        </p:tav>
                                      </p:tavLst>
                                    </p:anim>
                                    <p:set>
                                      <p:cBhvr>
                                        <p:cTn id="101" dur="1" fill="hold">
                                          <p:stCondLst>
                                            <p:cond delay="1999"/>
                                          </p:stCondLst>
                                        </p:cTn>
                                        <p:tgtEl>
                                          <p:spTgt spid="24"/>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14" name="Game Show Brass Jingle 2.wav"/>
                                        </p:tgtEl>
                                      </p:cMediaNode>
                                    </p:audio>
                                  </p:subTnLst>
                                </p:cTn>
                              </p:par>
                            </p:childTnLst>
                          </p:cTn>
                        </p:par>
                        <p:par>
                          <p:cTn id="102" fill="hold">
                            <p:stCondLst>
                              <p:cond delay="4000"/>
                            </p:stCondLst>
                            <p:childTnLst>
                              <p:par>
                                <p:cTn id="103" presetID="1" presetClass="entr" presetSubtype="0"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103"/>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24"/>
                  </p:tgtEl>
                </p:cond>
              </p:nextCondLst>
            </p:seq>
            <p:seq concurrent="1" nextAc="seek">
              <p:cTn id="105" restart="whenNotActive" fill="hold" evtFilter="cancelBubble" nodeType="interactiveSeq">
                <p:stCondLst>
                  <p:cond evt="onClick" delay="0">
                    <p:tgtEl>
                      <p:spTgt spid="42"/>
                    </p:tgtEl>
                  </p:cond>
                </p:stCondLst>
                <p:endSync evt="end" delay="0">
                  <p:rtn val="all"/>
                </p:endSync>
                <p:childTnLst>
                  <p:par>
                    <p:cTn id="106" fill="hold">
                      <p:stCondLst>
                        <p:cond delay="0"/>
                      </p:stCondLst>
                      <p:childTnLst>
                        <p:par>
                          <p:cTn id="107" fill="hold">
                            <p:stCondLst>
                              <p:cond delay="0"/>
                            </p:stCondLst>
                            <p:childTnLst>
                              <p:par>
                                <p:cTn id="108" presetID="45" presetClass="exit" presetSubtype="0" repeatCount="2000" fill="hold" nodeType="clickEffect">
                                  <p:stCondLst>
                                    <p:cond delay="0"/>
                                  </p:stCondLst>
                                  <p:childTnLst>
                                    <p:animEffect transition="out" filter="fade">
                                      <p:cBhvr>
                                        <p:cTn id="109" dur="2000"/>
                                        <p:tgtEl>
                                          <p:spTgt spid="42"/>
                                        </p:tgtEl>
                                      </p:cBhvr>
                                    </p:animEffect>
                                    <p:anim calcmode="lin" valueType="num">
                                      <p:cBhvr>
                                        <p:cTn id="110" dur="2000"/>
                                        <p:tgtEl>
                                          <p:spTgt spid="4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1" dur="2000"/>
                                        <p:tgtEl>
                                          <p:spTgt spid="42"/>
                                        </p:tgtEl>
                                        <p:attrNameLst>
                                          <p:attrName>ppt_h</p:attrName>
                                        </p:attrNameLst>
                                      </p:cBhvr>
                                      <p:tavLst>
                                        <p:tav tm="0">
                                          <p:val>
                                            <p:strVal val="ppt_h"/>
                                          </p:val>
                                        </p:tav>
                                        <p:tav tm="100000">
                                          <p:val>
                                            <p:strVal val="ppt_h"/>
                                          </p:val>
                                        </p:tav>
                                      </p:tavLst>
                                    </p:anim>
                                    <p:set>
                                      <p:cBhvr>
                                        <p:cTn id="112" dur="1" fill="hold">
                                          <p:stCondLst>
                                            <p:cond delay="1999"/>
                                          </p:stCondLst>
                                        </p:cTn>
                                        <p:tgtEl>
                                          <p:spTgt spid="42"/>
                                        </p:tgtEl>
                                        <p:attrNameLst>
                                          <p:attrName>style.visibility</p:attrName>
                                        </p:attrNameLst>
                                      </p:cBhvr>
                                      <p:to>
                                        <p:strVal val="hidden"/>
                                      </p:to>
                                    </p:set>
                                  </p:childTnLst>
                                  <p:subTnLst>
                                    <p:audio>
                                      <p:cMediaNode>
                                        <p:cTn display="0" masterRel="sameClick">
                                          <p:stCondLst>
                                            <p:cond evt="begin" delay="0">
                                              <p:tn val="108"/>
                                            </p:cond>
                                          </p:stCondLst>
                                          <p:endCondLst>
                                            <p:cond evt="onStopAudio" delay="0">
                                              <p:tgtEl>
                                                <p:sldTgt/>
                                              </p:tgtEl>
                                            </p:cond>
                                          </p:endCondLst>
                                        </p:cTn>
                                        <p:tgtEl>
                                          <p:sndTgt r:embed="rId14" name="Game Show Brass Jingle 2.wav"/>
                                        </p:tgtEl>
                                      </p:cMediaNode>
                                    </p:audio>
                                  </p:subTnLst>
                                </p:cTn>
                              </p:par>
                            </p:childTnLst>
                          </p:cTn>
                        </p:par>
                        <p:par>
                          <p:cTn id="113" fill="hold">
                            <p:stCondLst>
                              <p:cond delay="4000"/>
                            </p:stCondLst>
                            <p:childTnLst>
                              <p:par>
                                <p:cTn id="114" presetID="1" presetClass="entr" presetSubtype="0" fill="hold" grpId="0" nodeType="afterEffect">
                                  <p:stCondLst>
                                    <p:cond delay="0"/>
                                  </p:stCondLst>
                                  <p:childTnLst>
                                    <p:set>
                                      <p:cBhvr>
                                        <p:cTn id="11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114"/>
                                            </p:cond>
                                          </p:stCondLst>
                                          <p:endCondLst>
                                            <p:cond evt="onStopAudio" delay="0">
                                              <p:tgtEl>
                                                <p:sldTgt/>
                                              </p:tgtEl>
                                            </p:cond>
                                          </p:endCondLst>
                                        </p:cTn>
                                        <p:tgtEl>
                                          <p:sndTgt r:embed="rId15" name="Coin 02.wav"/>
                                        </p:tgtEl>
                                      </p:cMediaNode>
                                    </p:audio>
                                  </p:subTnLst>
                                </p:cTn>
                              </p:par>
                            </p:childTnLst>
                          </p:cTn>
                        </p:par>
                        <p:par>
                          <p:cTn id="116" fill="hold">
                            <p:stCondLst>
                              <p:cond delay="4000"/>
                            </p:stCondLst>
                            <p:childTnLst>
                              <p:par>
                                <p:cTn id="117" presetID="1" presetClass="entr" presetSubtype="0" fill="hold" grpId="1" nodeType="afterEffect">
                                  <p:stCondLst>
                                    <p:cond delay="0"/>
                                  </p:stCondLst>
                                  <p:childTnLst>
                                    <p:set>
                                      <p:cBhvr>
                                        <p:cTn id="118"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117"/>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42"/>
                  </p:tgtEl>
                </p:cond>
              </p:nextCondLst>
            </p:seq>
            <p:seq concurrent="1" nextAc="seek">
              <p:cTn id="119" restart="whenNotActive" fill="hold" evtFilter="cancelBubble" nodeType="interactiveSeq">
                <p:stCondLst>
                  <p:cond evt="onClick" delay="0">
                    <p:tgtEl>
                      <p:spTgt spid="51"/>
                    </p:tgtEl>
                  </p:cond>
                </p:stCondLst>
                <p:endSync evt="end" delay="0">
                  <p:rtn val="all"/>
                </p:endSync>
                <p:childTnLst>
                  <p:par>
                    <p:cTn id="120" fill="hold">
                      <p:stCondLst>
                        <p:cond delay="0"/>
                      </p:stCondLst>
                      <p:childTnLst>
                        <p:par>
                          <p:cTn id="121" fill="hold">
                            <p:stCondLst>
                              <p:cond delay="0"/>
                            </p:stCondLst>
                            <p:childTnLst>
                              <p:par>
                                <p:cTn id="122" presetID="45" presetClass="exit" presetSubtype="0" repeatCount="2000" fill="hold" nodeType="clickEffect">
                                  <p:stCondLst>
                                    <p:cond delay="0"/>
                                  </p:stCondLst>
                                  <p:childTnLst>
                                    <p:animEffect transition="out" filter="fade">
                                      <p:cBhvr>
                                        <p:cTn id="123" dur="2000"/>
                                        <p:tgtEl>
                                          <p:spTgt spid="51"/>
                                        </p:tgtEl>
                                      </p:cBhvr>
                                    </p:animEffect>
                                    <p:anim calcmode="lin" valueType="num">
                                      <p:cBhvr>
                                        <p:cTn id="124" dur="200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5" dur="2000"/>
                                        <p:tgtEl>
                                          <p:spTgt spid="51"/>
                                        </p:tgtEl>
                                        <p:attrNameLst>
                                          <p:attrName>ppt_h</p:attrName>
                                        </p:attrNameLst>
                                      </p:cBhvr>
                                      <p:tavLst>
                                        <p:tav tm="0">
                                          <p:val>
                                            <p:strVal val="ppt_h"/>
                                          </p:val>
                                        </p:tav>
                                        <p:tav tm="100000">
                                          <p:val>
                                            <p:strVal val="ppt_h"/>
                                          </p:val>
                                        </p:tav>
                                      </p:tavLst>
                                    </p:anim>
                                    <p:set>
                                      <p:cBhvr>
                                        <p:cTn id="126" dur="1" fill="hold">
                                          <p:stCondLst>
                                            <p:cond delay="1999"/>
                                          </p:stCondLst>
                                        </p:cTn>
                                        <p:tgtEl>
                                          <p:spTgt spid="51"/>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14" name="Game Show Brass Jingle 2.wav"/>
                                        </p:tgtEl>
                                      </p:cMediaNode>
                                    </p:audio>
                                  </p:subTnLst>
                                </p:cTn>
                              </p:par>
                            </p:childTnLst>
                          </p:cTn>
                        </p:par>
                        <p:par>
                          <p:cTn id="127" fill="hold">
                            <p:stCondLst>
                              <p:cond delay="4000"/>
                            </p:stCondLst>
                            <p:childTnLst>
                              <p:par>
                                <p:cTn id="128" presetID="1" presetClass="entr" presetSubtype="0" fill="hold" grpId="0" nodeType="afterEffect">
                                  <p:stCondLst>
                                    <p:cond delay="0"/>
                                  </p:stCondLst>
                                  <p:childTnLst>
                                    <p:set>
                                      <p:cBhvr>
                                        <p:cTn id="129"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128"/>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51"/>
                  </p:tgtEl>
                </p:cond>
              </p:nextCondLst>
            </p:seq>
            <p:seq concurrent="1" nextAc="seek">
              <p:cTn id="130" restart="whenNotActive" fill="hold" evtFilter="cancelBubble" nodeType="interactiveSeq">
                <p:stCondLst>
                  <p:cond evt="onClick" delay="0">
                    <p:tgtEl>
                      <p:spTgt spid="49"/>
                    </p:tgtEl>
                  </p:cond>
                </p:stCondLst>
                <p:endSync evt="end" delay="0">
                  <p:rtn val="all"/>
                </p:endSync>
                <p:childTnLst>
                  <p:par>
                    <p:cTn id="131" fill="hold">
                      <p:stCondLst>
                        <p:cond delay="0"/>
                      </p:stCondLst>
                      <p:childTnLst>
                        <p:par>
                          <p:cTn id="132" fill="hold">
                            <p:stCondLst>
                              <p:cond delay="0"/>
                            </p:stCondLst>
                            <p:childTnLst>
                              <p:par>
                                <p:cTn id="133" presetID="45" presetClass="exit" presetSubtype="0" repeatCount="2000" fill="hold" nodeType="clickEffect">
                                  <p:stCondLst>
                                    <p:cond delay="0"/>
                                  </p:stCondLst>
                                  <p:childTnLst>
                                    <p:animEffect transition="out" filter="fade">
                                      <p:cBhvr>
                                        <p:cTn id="134" dur="2000"/>
                                        <p:tgtEl>
                                          <p:spTgt spid="49"/>
                                        </p:tgtEl>
                                      </p:cBhvr>
                                    </p:animEffect>
                                    <p:anim calcmode="lin" valueType="num">
                                      <p:cBhvr>
                                        <p:cTn id="135" dur="2000"/>
                                        <p:tgtEl>
                                          <p:spTgt spid="4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6" dur="2000"/>
                                        <p:tgtEl>
                                          <p:spTgt spid="49"/>
                                        </p:tgtEl>
                                        <p:attrNameLst>
                                          <p:attrName>ppt_h</p:attrName>
                                        </p:attrNameLst>
                                      </p:cBhvr>
                                      <p:tavLst>
                                        <p:tav tm="0">
                                          <p:val>
                                            <p:strVal val="ppt_h"/>
                                          </p:val>
                                        </p:tav>
                                        <p:tav tm="100000">
                                          <p:val>
                                            <p:strVal val="ppt_h"/>
                                          </p:val>
                                        </p:tav>
                                      </p:tavLst>
                                    </p:anim>
                                    <p:set>
                                      <p:cBhvr>
                                        <p:cTn id="137" dur="1" fill="hold">
                                          <p:stCondLst>
                                            <p:cond delay="1999"/>
                                          </p:stCondLst>
                                        </p:cTn>
                                        <p:tgtEl>
                                          <p:spTgt spid="49"/>
                                        </p:tgtEl>
                                        <p:attrNameLst>
                                          <p:attrName>style.visibility</p:attrName>
                                        </p:attrNameLst>
                                      </p:cBhvr>
                                      <p:to>
                                        <p:strVal val="hidden"/>
                                      </p:to>
                                    </p:set>
                                  </p:childTnLst>
                                  <p:subTnLst>
                                    <p:audio>
                                      <p:cMediaNode>
                                        <p:cTn display="0" masterRel="sameClick">
                                          <p:stCondLst>
                                            <p:cond evt="begin" delay="0">
                                              <p:tn val="133"/>
                                            </p:cond>
                                          </p:stCondLst>
                                          <p:endCondLst>
                                            <p:cond evt="onStopAudio" delay="0">
                                              <p:tgtEl>
                                                <p:sldTgt/>
                                              </p:tgtEl>
                                            </p:cond>
                                          </p:endCondLst>
                                        </p:cTn>
                                        <p:tgtEl>
                                          <p:sndTgt r:embed="rId14" name="Game Show Brass Jingle 2.wav"/>
                                        </p:tgtEl>
                                      </p:cMediaNode>
                                    </p:audio>
                                  </p:subTnLst>
                                </p:cTn>
                              </p:par>
                            </p:childTnLst>
                          </p:cTn>
                        </p:par>
                        <p:par>
                          <p:cTn id="138" fill="hold">
                            <p:stCondLst>
                              <p:cond delay="4000"/>
                            </p:stCondLst>
                            <p:childTnLst>
                              <p:par>
                                <p:cTn id="139" presetID="1" presetClass="entr" presetSubtype="0"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139"/>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49"/>
                  </p:tgtEl>
                </p:cond>
              </p:nextCondLst>
            </p:seq>
            <p:seq concurrent="1" nextAc="seek">
              <p:cTn id="141" restart="whenNotActive" fill="hold" evtFilter="cancelBubble" nodeType="interactiveSeq">
                <p:stCondLst>
                  <p:cond evt="onClick" delay="0">
                    <p:tgtEl>
                      <p:spTgt spid="38"/>
                    </p:tgtEl>
                  </p:cond>
                </p:stCondLst>
                <p:endSync evt="end" delay="0">
                  <p:rtn val="all"/>
                </p:endSync>
                <p:childTnLst>
                  <p:par>
                    <p:cTn id="142" fill="hold">
                      <p:stCondLst>
                        <p:cond delay="0"/>
                      </p:stCondLst>
                      <p:childTnLst>
                        <p:par>
                          <p:cTn id="143" fill="hold">
                            <p:stCondLst>
                              <p:cond delay="0"/>
                            </p:stCondLst>
                            <p:childTnLst>
                              <p:par>
                                <p:cTn id="144" presetID="45" presetClass="exit" presetSubtype="0" repeatCount="2000" fill="hold" nodeType="clickEffect">
                                  <p:stCondLst>
                                    <p:cond delay="0"/>
                                  </p:stCondLst>
                                  <p:childTnLst>
                                    <p:animEffect transition="out" filter="fade">
                                      <p:cBhvr>
                                        <p:cTn id="145" dur="2000"/>
                                        <p:tgtEl>
                                          <p:spTgt spid="38"/>
                                        </p:tgtEl>
                                      </p:cBhvr>
                                    </p:animEffect>
                                    <p:anim calcmode="lin" valueType="num">
                                      <p:cBhvr>
                                        <p:cTn id="146" dur="2000"/>
                                        <p:tgtEl>
                                          <p:spTgt spid="3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7" dur="2000"/>
                                        <p:tgtEl>
                                          <p:spTgt spid="38"/>
                                        </p:tgtEl>
                                        <p:attrNameLst>
                                          <p:attrName>ppt_h</p:attrName>
                                        </p:attrNameLst>
                                      </p:cBhvr>
                                      <p:tavLst>
                                        <p:tav tm="0">
                                          <p:val>
                                            <p:strVal val="ppt_h"/>
                                          </p:val>
                                        </p:tav>
                                        <p:tav tm="100000">
                                          <p:val>
                                            <p:strVal val="ppt_h"/>
                                          </p:val>
                                        </p:tav>
                                      </p:tavLst>
                                    </p:anim>
                                    <p:set>
                                      <p:cBhvr>
                                        <p:cTn id="148" dur="1" fill="hold">
                                          <p:stCondLst>
                                            <p:cond delay="1999"/>
                                          </p:stCondLst>
                                        </p:cTn>
                                        <p:tgtEl>
                                          <p:spTgt spid="38"/>
                                        </p:tgtEl>
                                        <p:attrNameLst>
                                          <p:attrName>style.visibility</p:attrName>
                                        </p:attrNameLst>
                                      </p:cBhvr>
                                      <p:to>
                                        <p:strVal val="hidden"/>
                                      </p:to>
                                    </p:set>
                                  </p:childTnLst>
                                  <p:subTnLst>
                                    <p:audio>
                                      <p:cMediaNode>
                                        <p:cTn display="0" masterRel="sameClick">
                                          <p:stCondLst>
                                            <p:cond evt="begin" delay="0">
                                              <p:tn val="144"/>
                                            </p:cond>
                                          </p:stCondLst>
                                          <p:endCondLst>
                                            <p:cond evt="onStopAudio" delay="0">
                                              <p:tgtEl>
                                                <p:sldTgt/>
                                              </p:tgtEl>
                                            </p:cond>
                                          </p:endCondLst>
                                        </p:cTn>
                                        <p:tgtEl>
                                          <p:sndTgt r:embed="rId14" name="Game Show Brass Jingle 2.wav"/>
                                        </p:tgtEl>
                                      </p:cMediaNode>
                                    </p:audio>
                                  </p:subTnLst>
                                </p:cTn>
                              </p:par>
                            </p:childTnLst>
                          </p:cTn>
                        </p:par>
                        <p:par>
                          <p:cTn id="149" fill="hold">
                            <p:stCondLst>
                              <p:cond delay="4000"/>
                            </p:stCondLst>
                            <p:childTnLst>
                              <p:par>
                                <p:cTn id="150" presetID="1" presetClass="entr" presetSubtype="0" fill="hold" grpId="0" nodeType="afterEffect">
                                  <p:stCondLst>
                                    <p:cond delay="0"/>
                                  </p:stCondLst>
                                  <p:childTnLst>
                                    <p:set>
                                      <p:cBhvr>
                                        <p:cTn id="1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150"/>
                                            </p:cond>
                                          </p:stCondLst>
                                          <p:endCondLst>
                                            <p:cond evt="onStopAudio" delay="0">
                                              <p:tgtEl>
                                                <p:sldTgt/>
                                              </p:tgtEl>
                                            </p:cond>
                                          </p:endCondLst>
                                        </p:cTn>
                                        <p:tgtEl>
                                          <p:sndTgt r:embed="rId15" name="Coin 02.wav"/>
                                        </p:tgtEl>
                                      </p:cMediaNode>
                                    </p:audio>
                                  </p:subTnLst>
                                </p:cTn>
                              </p:par>
                            </p:childTnLst>
                          </p:cTn>
                        </p:par>
                        <p:par>
                          <p:cTn id="152" fill="hold">
                            <p:stCondLst>
                              <p:cond delay="4000"/>
                            </p:stCondLst>
                            <p:childTnLst>
                              <p:par>
                                <p:cTn id="153" presetID="1" presetClass="entr" presetSubtype="0" fill="hold" grpId="1" nodeType="afterEffect">
                                  <p:stCondLst>
                                    <p:cond delay="0"/>
                                  </p:stCondLst>
                                  <p:childTnLst>
                                    <p:set>
                                      <p:cBhvr>
                                        <p:cTn id="154"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153"/>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38"/>
                  </p:tgtEl>
                </p:cond>
              </p:nextCondLst>
            </p:seq>
            <p:seq concurrent="1" nextAc="seek">
              <p:cTn id="155" restart="whenNotActive" fill="hold" evtFilter="cancelBubble" nodeType="interactiveSeq">
                <p:stCondLst>
                  <p:cond evt="onClick" delay="0">
                    <p:tgtEl>
                      <p:spTgt spid="44"/>
                    </p:tgtEl>
                  </p:cond>
                </p:stCondLst>
                <p:endSync evt="end" delay="0">
                  <p:rtn val="all"/>
                </p:endSync>
                <p:childTnLst>
                  <p:par>
                    <p:cTn id="156" fill="hold">
                      <p:stCondLst>
                        <p:cond delay="0"/>
                      </p:stCondLst>
                      <p:childTnLst>
                        <p:par>
                          <p:cTn id="157" fill="hold">
                            <p:stCondLst>
                              <p:cond delay="0"/>
                            </p:stCondLst>
                            <p:childTnLst>
                              <p:par>
                                <p:cTn id="158" presetID="45" presetClass="exit" presetSubtype="0" repeatCount="2000" fill="hold" nodeType="clickEffect">
                                  <p:stCondLst>
                                    <p:cond delay="0"/>
                                  </p:stCondLst>
                                  <p:childTnLst>
                                    <p:animEffect transition="out" filter="fade">
                                      <p:cBhvr>
                                        <p:cTn id="159" dur="2000"/>
                                        <p:tgtEl>
                                          <p:spTgt spid="44"/>
                                        </p:tgtEl>
                                      </p:cBhvr>
                                    </p:animEffect>
                                    <p:anim calcmode="lin" valueType="num">
                                      <p:cBhvr>
                                        <p:cTn id="160" dur="2000"/>
                                        <p:tgtEl>
                                          <p:spTgt spid="4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1" dur="2000"/>
                                        <p:tgtEl>
                                          <p:spTgt spid="44"/>
                                        </p:tgtEl>
                                        <p:attrNameLst>
                                          <p:attrName>ppt_h</p:attrName>
                                        </p:attrNameLst>
                                      </p:cBhvr>
                                      <p:tavLst>
                                        <p:tav tm="0">
                                          <p:val>
                                            <p:strVal val="ppt_h"/>
                                          </p:val>
                                        </p:tav>
                                        <p:tav tm="100000">
                                          <p:val>
                                            <p:strVal val="ppt_h"/>
                                          </p:val>
                                        </p:tav>
                                      </p:tavLst>
                                    </p:anim>
                                    <p:set>
                                      <p:cBhvr>
                                        <p:cTn id="162" dur="1" fill="hold">
                                          <p:stCondLst>
                                            <p:cond delay="1999"/>
                                          </p:stCondLst>
                                        </p:cTn>
                                        <p:tgtEl>
                                          <p:spTgt spid="44"/>
                                        </p:tgtEl>
                                        <p:attrNameLst>
                                          <p:attrName>style.visibility</p:attrName>
                                        </p:attrNameLst>
                                      </p:cBhvr>
                                      <p:to>
                                        <p:strVal val="hidden"/>
                                      </p:to>
                                    </p:set>
                                  </p:childTnLst>
                                  <p:subTnLst>
                                    <p:audio>
                                      <p:cMediaNode>
                                        <p:cTn display="0" masterRel="sameClick">
                                          <p:stCondLst>
                                            <p:cond evt="begin" delay="0">
                                              <p:tn val="158"/>
                                            </p:cond>
                                          </p:stCondLst>
                                          <p:endCondLst>
                                            <p:cond evt="onStopAudio" delay="0">
                                              <p:tgtEl>
                                                <p:sldTgt/>
                                              </p:tgtEl>
                                            </p:cond>
                                          </p:endCondLst>
                                        </p:cTn>
                                        <p:tgtEl>
                                          <p:sndTgt r:embed="rId14" name="Game Show Brass Jingle 2.wav"/>
                                        </p:tgtEl>
                                      </p:cMediaNode>
                                    </p:audio>
                                  </p:subTnLst>
                                </p:cTn>
                              </p:par>
                            </p:childTnLst>
                          </p:cTn>
                        </p:par>
                        <p:par>
                          <p:cTn id="163" fill="hold">
                            <p:stCondLst>
                              <p:cond delay="4000"/>
                            </p:stCondLst>
                            <p:childTnLst>
                              <p:par>
                                <p:cTn id="164" presetID="1" presetClass="entr" presetSubtype="0" fill="hold" grpId="0" nodeType="afterEffect">
                                  <p:stCondLst>
                                    <p:cond delay="0"/>
                                  </p:stCondLst>
                                  <p:childTnLst>
                                    <p:set>
                                      <p:cBhvr>
                                        <p:cTn id="165"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164"/>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44"/>
                  </p:tgtEl>
                </p:cond>
              </p:nextCondLst>
            </p:seq>
            <p:seq concurrent="1" nextAc="seek">
              <p:cTn id="166" restart="whenNotActive" fill="hold" evtFilter="cancelBubble" nodeType="interactiveSeq">
                <p:stCondLst>
                  <p:cond evt="onClick" delay="0">
                    <p:tgtEl>
                      <p:spTgt spid="36"/>
                    </p:tgtEl>
                  </p:cond>
                </p:stCondLst>
                <p:endSync evt="end" delay="0">
                  <p:rtn val="all"/>
                </p:endSync>
                <p:childTnLst>
                  <p:par>
                    <p:cTn id="167" fill="hold">
                      <p:stCondLst>
                        <p:cond delay="0"/>
                      </p:stCondLst>
                      <p:childTnLst>
                        <p:par>
                          <p:cTn id="168" fill="hold">
                            <p:stCondLst>
                              <p:cond delay="0"/>
                            </p:stCondLst>
                            <p:childTnLst>
                              <p:par>
                                <p:cTn id="169" presetID="45" presetClass="exit" presetSubtype="0" repeatCount="2000" fill="hold" nodeType="clickEffect">
                                  <p:stCondLst>
                                    <p:cond delay="0"/>
                                  </p:stCondLst>
                                  <p:childTnLst>
                                    <p:animEffect transition="out" filter="fade">
                                      <p:cBhvr>
                                        <p:cTn id="170" dur="2000"/>
                                        <p:tgtEl>
                                          <p:spTgt spid="36"/>
                                        </p:tgtEl>
                                      </p:cBhvr>
                                    </p:animEffect>
                                    <p:anim calcmode="lin" valueType="num">
                                      <p:cBhvr>
                                        <p:cTn id="171" dur="20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72" dur="2000"/>
                                        <p:tgtEl>
                                          <p:spTgt spid="36"/>
                                        </p:tgtEl>
                                        <p:attrNameLst>
                                          <p:attrName>ppt_h</p:attrName>
                                        </p:attrNameLst>
                                      </p:cBhvr>
                                      <p:tavLst>
                                        <p:tav tm="0">
                                          <p:val>
                                            <p:strVal val="ppt_h"/>
                                          </p:val>
                                        </p:tav>
                                        <p:tav tm="100000">
                                          <p:val>
                                            <p:strVal val="ppt_h"/>
                                          </p:val>
                                        </p:tav>
                                      </p:tavLst>
                                    </p:anim>
                                    <p:set>
                                      <p:cBhvr>
                                        <p:cTn id="173" dur="1" fill="hold">
                                          <p:stCondLst>
                                            <p:cond delay="1999"/>
                                          </p:stCondLst>
                                        </p:cTn>
                                        <p:tgtEl>
                                          <p:spTgt spid="36"/>
                                        </p:tgtEl>
                                        <p:attrNameLst>
                                          <p:attrName>style.visibility</p:attrName>
                                        </p:attrNameLst>
                                      </p:cBhvr>
                                      <p:to>
                                        <p:strVal val="hidden"/>
                                      </p:to>
                                    </p:set>
                                  </p:childTnLst>
                                  <p:subTnLst>
                                    <p:audio>
                                      <p:cMediaNode>
                                        <p:cTn display="0" masterRel="sameClick">
                                          <p:stCondLst>
                                            <p:cond evt="begin" delay="0">
                                              <p:tn val="169"/>
                                            </p:cond>
                                          </p:stCondLst>
                                          <p:endCondLst>
                                            <p:cond evt="onStopAudio" delay="0">
                                              <p:tgtEl>
                                                <p:sldTgt/>
                                              </p:tgtEl>
                                            </p:cond>
                                          </p:endCondLst>
                                        </p:cTn>
                                        <p:tgtEl>
                                          <p:sndTgt r:embed="rId14" name="Game Show Brass Jingle 2.wav"/>
                                        </p:tgtEl>
                                      </p:cMediaNode>
                                    </p:audio>
                                  </p:subTnLst>
                                </p:cTn>
                              </p:par>
                            </p:childTnLst>
                          </p:cTn>
                        </p:par>
                        <p:par>
                          <p:cTn id="174" fill="hold">
                            <p:stCondLst>
                              <p:cond delay="4000"/>
                            </p:stCondLst>
                            <p:childTnLst>
                              <p:par>
                                <p:cTn id="175" presetID="1" presetClass="entr" presetSubtype="0" fill="hold" grpId="0" nodeType="afterEffect">
                                  <p:stCondLst>
                                    <p:cond delay="0"/>
                                  </p:stCondLst>
                                  <p:childTnLst>
                                    <p:set>
                                      <p:cBhvr>
                                        <p:cTn id="176"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175"/>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36"/>
                  </p:tgtEl>
                </p:cond>
              </p:nextCondLst>
            </p:seq>
            <p:seq concurrent="1" nextAc="seek">
              <p:cTn id="177" restart="whenNotActive" fill="hold" evtFilter="cancelBubble" nodeType="interactiveSeq">
                <p:stCondLst>
                  <p:cond evt="onClick" delay="0">
                    <p:tgtEl>
                      <p:spTgt spid="34"/>
                    </p:tgtEl>
                  </p:cond>
                </p:stCondLst>
                <p:endSync evt="end" delay="0">
                  <p:rtn val="all"/>
                </p:endSync>
                <p:childTnLst>
                  <p:par>
                    <p:cTn id="178" fill="hold">
                      <p:stCondLst>
                        <p:cond delay="0"/>
                      </p:stCondLst>
                      <p:childTnLst>
                        <p:par>
                          <p:cTn id="179" fill="hold">
                            <p:stCondLst>
                              <p:cond delay="0"/>
                            </p:stCondLst>
                            <p:childTnLst>
                              <p:par>
                                <p:cTn id="180" presetID="45" presetClass="exit" presetSubtype="0" repeatCount="2000" fill="hold" nodeType="clickEffect">
                                  <p:stCondLst>
                                    <p:cond delay="0"/>
                                  </p:stCondLst>
                                  <p:childTnLst>
                                    <p:animEffect transition="out" filter="fade">
                                      <p:cBhvr>
                                        <p:cTn id="181" dur="2000"/>
                                        <p:tgtEl>
                                          <p:spTgt spid="34"/>
                                        </p:tgtEl>
                                      </p:cBhvr>
                                    </p:animEffect>
                                    <p:anim calcmode="lin" valueType="num">
                                      <p:cBhvr>
                                        <p:cTn id="182" dur="2000"/>
                                        <p:tgtEl>
                                          <p:spTgt spid="3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3" dur="2000"/>
                                        <p:tgtEl>
                                          <p:spTgt spid="34"/>
                                        </p:tgtEl>
                                        <p:attrNameLst>
                                          <p:attrName>ppt_h</p:attrName>
                                        </p:attrNameLst>
                                      </p:cBhvr>
                                      <p:tavLst>
                                        <p:tav tm="0">
                                          <p:val>
                                            <p:strVal val="ppt_h"/>
                                          </p:val>
                                        </p:tav>
                                        <p:tav tm="100000">
                                          <p:val>
                                            <p:strVal val="ppt_h"/>
                                          </p:val>
                                        </p:tav>
                                      </p:tavLst>
                                    </p:anim>
                                    <p:set>
                                      <p:cBhvr>
                                        <p:cTn id="184" dur="1" fill="hold">
                                          <p:stCondLst>
                                            <p:cond delay="1999"/>
                                          </p:stCondLst>
                                        </p:cTn>
                                        <p:tgtEl>
                                          <p:spTgt spid="34"/>
                                        </p:tgtEl>
                                        <p:attrNameLst>
                                          <p:attrName>style.visibility</p:attrName>
                                        </p:attrNameLst>
                                      </p:cBhvr>
                                      <p:to>
                                        <p:strVal val="hidden"/>
                                      </p:to>
                                    </p:set>
                                  </p:childTnLst>
                                  <p:subTnLst>
                                    <p:audio>
                                      <p:cMediaNode>
                                        <p:cTn display="0" masterRel="sameClick">
                                          <p:stCondLst>
                                            <p:cond evt="begin" delay="0">
                                              <p:tn val="180"/>
                                            </p:cond>
                                          </p:stCondLst>
                                          <p:endCondLst>
                                            <p:cond evt="onStopAudio" delay="0">
                                              <p:tgtEl>
                                                <p:sldTgt/>
                                              </p:tgtEl>
                                            </p:cond>
                                          </p:endCondLst>
                                        </p:cTn>
                                        <p:tgtEl>
                                          <p:sndTgt r:embed="rId14" name="Game Show Brass Jingle 2.wav"/>
                                        </p:tgtEl>
                                      </p:cMediaNode>
                                    </p:audio>
                                  </p:subTnLst>
                                </p:cTn>
                              </p:par>
                            </p:childTnLst>
                          </p:cTn>
                        </p:par>
                        <p:par>
                          <p:cTn id="185" fill="hold">
                            <p:stCondLst>
                              <p:cond delay="4000"/>
                            </p:stCondLst>
                            <p:childTnLst>
                              <p:par>
                                <p:cTn id="186" presetID="1" presetClass="entr" presetSubtype="0" fill="hold" grpId="0" nodeType="afterEffect">
                                  <p:stCondLst>
                                    <p:cond delay="0"/>
                                  </p:stCondLst>
                                  <p:childTnLst>
                                    <p:set>
                                      <p:cBhvr>
                                        <p:cTn id="187"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186"/>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34"/>
                  </p:tgtEl>
                </p:cond>
              </p:nextCondLst>
            </p:seq>
            <p:seq concurrent="1" nextAc="seek">
              <p:cTn id="188" restart="whenNotActive" fill="hold" evtFilter="cancelBubble" nodeType="interactiveSeq">
                <p:stCondLst>
                  <p:cond evt="onClick" delay="0">
                    <p:tgtEl>
                      <p:spTgt spid="16"/>
                    </p:tgtEl>
                  </p:cond>
                </p:stCondLst>
                <p:endSync evt="end" delay="0">
                  <p:rtn val="all"/>
                </p:endSync>
                <p:childTnLst>
                  <p:par>
                    <p:cTn id="189" fill="hold">
                      <p:stCondLst>
                        <p:cond delay="0"/>
                      </p:stCondLst>
                      <p:childTnLst>
                        <p:par>
                          <p:cTn id="190" fill="hold">
                            <p:stCondLst>
                              <p:cond delay="0"/>
                            </p:stCondLst>
                            <p:childTnLst>
                              <p:par>
                                <p:cTn id="191" presetID="45" presetClass="exit" presetSubtype="0" repeatCount="2000" fill="hold" nodeType="clickEffect">
                                  <p:stCondLst>
                                    <p:cond delay="0"/>
                                  </p:stCondLst>
                                  <p:childTnLst>
                                    <p:animEffect transition="out" filter="fade">
                                      <p:cBhvr>
                                        <p:cTn id="192" dur="2000"/>
                                        <p:tgtEl>
                                          <p:spTgt spid="16"/>
                                        </p:tgtEl>
                                      </p:cBhvr>
                                    </p:animEffect>
                                    <p:anim calcmode="lin" valueType="num">
                                      <p:cBhvr>
                                        <p:cTn id="193" dur="20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94" dur="2000"/>
                                        <p:tgtEl>
                                          <p:spTgt spid="16"/>
                                        </p:tgtEl>
                                        <p:attrNameLst>
                                          <p:attrName>ppt_h</p:attrName>
                                        </p:attrNameLst>
                                      </p:cBhvr>
                                      <p:tavLst>
                                        <p:tav tm="0">
                                          <p:val>
                                            <p:strVal val="ppt_h"/>
                                          </p:val>
                                        </p:tav>
                                        <p:tav tm="100000">
                                          <p:val>
                                            <p:strVal val="ppt_h"/>
                                          </p:val>
                                        </p:tav>
                                      </p:tavLst>
                                    </p:anim>
                                    <p:set>
                                      <p:cBhvr>
                                        <p:cTn id="195" dur="1" fill="hold">
                                          <p:stCondLst>
                                            <p:cond delay="1999"/>
                                          </p:stCondLst>
                                        </p:cTn>
                                        <p:tgtEl>
                                          <p:spTgt spid="16"/>
                                        </p:tgtEl>
                                        <p:attrNameLst>
                                          <p:attrName>style.visibility</p:attrName>
                                        </p:attrNameLst>
                                      </p:cBhvr>
                                      <p:to>
                                        <p:strVal val="hidden"/>
                                      </p:to>
                                    </p:set>
                                  </p:childTnLst>
                                  <p:subTnLst>
                                    <p:audio>
                                      <p:cMediaNode>
                                        <p:cTn display="0" masterRel="sameClick">
                                          <p:stCondLst>
                                            <p:cond evt="begin" delay="0">
                                              <p:tn val="191"/>
                                            </p:cond>
                                          </p:stCondLst>
                                          <p:endCondLst>
                                            <p:cond evt="onStopAudio" delay="0">
                                              <p:tgtEl>
                                                <p:sldTgt/>
                                              </p:tgtEl>
                                            </p:cond>
                                          </p:endCondLst>
                                        </p:cTn>
                                        <p:tgtEl>
                                          <p:sndTgt r:embed="rId14" name="Game Show Brass Jingle 2.wav"/>
                                        </p:tgtEl>
                                      </p:cMediaNode>
                                    </p:audio>
                                  </p:subTnLst>
                                </p:cTn>
                              </p:par>
                            </p:childTnLst>
                          </p:cTn>
                        </p:par>
                        <p:par>
                          <p:cTn id="196" fill="hold">
                            <p:stCondLst>
                              <p:cond delay="4000"/>
                            </p:stCondLst>
                            <p:childTnLst>
                              <p:par>
                                <p:cTn id="197" presetID="1" presetClass="entr" presetSubtype="0" fill="hold" grpId="0" nodeType="afterEffect">
                                  <p:stCondLst>
                                    <p:cond delay="0"/>
                                  </p:stCondLst>
                                  <p:childTnLst>
                                    <p:set>
                                      <p:cBhvr>
                                        <p:cTn id="198" dur="1" fill="hold">
                                          <p:stCondLst>
                                            <p:cond delay="0"/>
                                          </p:stCondLst>
                                        </p:cTn>
                                        <p:tgtEl>
                                          <p:spTgt spid="65"/>
                                        </p:tgtEl>
                                        <p:attrNameLst>
                                          <p:attrName>style.visibility</p:attrName>
                                        </p:attrNameLst>
                                      </p:cBhvr>
                                      <p:to>
                                        <p:strVal val="visible"/>
                                      </p:to>
                                    </p:set>
                                  </p:childTnLst>
                                  <p:subTnLst>
                                    <p:audio>
                                      <p:cMediaNode>
                                        <p:cTn display="0" masterRel="sameClick">
                                          <p:stCondLst>
                                            <p:cond evt="begin" delay="0">
                                              <p:tn val="197"/>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16"/>
                  </p:tgtEl>
                </p:cond>
              </p:nextCondLst>
            </p:seq>
            <p:seq concurrent="1" nextAc="seek">
              <p:cTn id="199" restart="whenNotActive" fill="hold" evtFilter="cancelBubble" nodeType="interactiveSeq">
                <p:stCondLst>
                  <p:cond evt="onClick" delay="0">
                    <p:tgtEl>
                      <p:spTgt spid="32"/>
                    </p:tgtEl>
                  </p:cond>
                </p:stCondLst>
                <p:endSync evt="end" delay="0">
                  <p:rtn val="all"/>
                </p:endSync>
                <p:childTnLst>
                  <p:par>
                    <p:cTn id="200" fill="hold">
                      <p:stCondLst>
                        <p:cond delay="0"/>
                      </p:stCondLst>
                      <p:childTnLst>
                        <p:par>
                          <p:cTn id="201" fill="hold">
                            <p:stCondLst>
                              <p:cond delay="0"/>
                            </p:stCondLst>
                            <p:childTnLst>
                              <p:par>
                                <p:cTn id="202" presetID="45" presetClass="exit" presetSubtype="0" repeatCount="2000" fill="hold" nodeType="clickEffect">
                                  <p:stCondLst>
                                    <p:cond delay="0"/>
                                  </p:stCondLst>
                                  <p:childTnLst>
                                    <p:animEffect transition="out" filter="fade">
                                      <p:cBhvr>
                                        <p:cTn id="203" dur="2000"/>
                                        <p:tgtEl>
                                          <p:spTgt spid="32"/>
                                        </p:tgtEl>
                                      </p:cBhvr>
                                    </p:animEffect>
                                    <p:anim calcmode="lin" valueType="num">
                                      <p:cBhvr>
                                        <p:cTn id="204" dur="2000"/>
                                        <p:tgtEl>
                                          <p:spTgt spid="3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05" dur="2000"/>
                                        <p:tgtEl>
                                          <p:spTgt spid="32"/>
                                        </p:tgtEl>
                                        <p:attrNameLst>
                                          <p:attrName>ppt_h</p:attrName>
                                        </p:attrNameLst>
                                      </p:cBhvr>
                                      <p:tavLst>
                                        <p:tav tm="0">
                                          <p:val>
                                            <p:strVal val="ppt_h"/>
                                          </p:val>
                                        </p:tav>
                                        <p:tav tm="100000">
                                          <p:val>
                                            <p:strVal val="ppt_h"/>
                                          </p:val>
                                        </p:tav>
                                      </p:tavLst>
                                    </p:anim>
                                    <p:set>
                                      <p:cBhvr>
                                        <p:cTn id="206" dur="1" fill="hold">
                                          <p:stCondLst>
                                            <p:cond delay="1999"/>
                                          </p:stCondLst>
                                        </p:cTn>
                                        <p:tgtEl>
                                          <p:spTgt spid="32"/>
                                        </p:tgtEl>
                                        <p:attrNameLst>
                                          <p:attrName>style.visibility</p:attrName>
                                        </p:attrNameLst>
                                      </p:cBhvr>
                                      <p:to>
                                        <p:strVal val="hidden"/>
                                      </p:to>
                                    </p:set>
                                  </p:childTnLst>
                                  <p:subTnLst>
                                    <p:audio>
                                      <p:cMediaNode>
                                        <p:cTn display="0" masterRel="sameClick">
                                          <p:stCondLst>
                                            <p:cond evt="begin" delay="0">
                                              <p:tn val="202"/>
                                            </p:cond>
                                          </p:stCondLst>
                                          <p:endCondLst>
                                            <p:cond evt="onStopAudio" delay="0">
                                              <p:tgtEl>
                                                <p:sldTgt/>
                                              </p:tgtEl>
                                            </p:cond>
                                          </p:endCondLst>
                                        </p:cTn>
                                        <p:tgtEl>
                                          <p:sndTgt r:embed="rId14" name="Game Show Brass Jingle 2.wav"/>
                                        </p:tgtEl>
                                      </p:cMediaNode>
                                    </p:audio>
                                  </p:subTnLst>
                                </p:cTn>
                              </p:par>
                            </p:childTnLst>
                          </p:cTn>
                        </p:par>
                        <p:par>
                          <p:cTn id="207" fill="hold">
                            <p:stCondLst>
                              <p:cond delay="4000"/>
                            </p:stCondLst>
                            <p:childTnLst>
                              <p:par>
                                <p:cTn id="208" presetID="1" presetClass="entr" presetSubtype="0" fill="hold" grpId="0" nodeType="afterEffect">
                                  <p:stCondLst>
                                    <p:cond delay="0"/>
                                  </p:stCondLst>
                                  <p:childTnLst>
                                    <p:set>
                                      <p:cBhvr>
                                        <p:cTn id="209"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208"/>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32"/>
                  </p:tgtEl>
                </p:cond>
              </p:nextCondLst>
            </p:seq>
            <p:seq concurrent="1" nextAc="seek">
              <p:cTn id="210" restart="whenNotActive" fill="hold" evtFilter="cancelBubble" nodeType="interactiveSeq">
                <p:stCondLst>
                  <p:cond evt="onClick" delay="0">
                    <p:tgtEl>
                      <p:spTgt spid="53"/>
                    </p:tgtEl>
                  </p:cond>
                </p:stCondLst>
                <p:endSync evt="end" delay="0">
                  <p:rtn val="all"/>
                </p:endSync>
                <p:childTnLst>
                  <p:par>
                    <p:cTn id="211" fill="hold">
                      <p:stCondLst>
                        <p:cond delay="0"/>
                      </p:stCondLst>
                      <p:childTnLst>
                        <p:par>
                          <p:cTn id="212" fill="hold">
                            <p:stCondLst>
                              <p:cond delay="0"/>
                            </p:stCondLst>
                            <p:childTnLst>
                              <p:par>
                                <p:cTn id="213" presetID="45" presetClass="exit" presetSubtype="0" repeatCount="2000" fill="hold" nodeType="clickEffect">
                                  <p:stCondLst>
                                    <p:cond delay="0"/>
                                  </p:stCondLst>
                                  <p:childTnLst>
                                    <p:animEffect transition="out" filter="fade">
                                      <p:cBhvr>
                                        <p:cTn id="214" dur="2000"/>
                                        <p:tgtEl>
                                          <p:spTgt spid="53"/>
                                        </p:tgtEl>
                                      </p:cBhvr>
                                    </p:animEffect>
                                    <p:anim calcmode="lin" valueType="num">
                                      <p:cBhvr>
                                        <p:cTn id="215" dur="2000"/>
                                        <p:tgtEl>
                                          <p:spTgt spid="5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16" dur="2000"/>
                                        <p:tgtEl>
                                          <p:spTgt spid="53"/>
                                        </p:tgtEl>
                                        <p:attrNameLst>
                                          <p:attrName>ppt_h</p:attrName>
                                        </p:attrNameLst>
                                      </p:cBhvr>
                                      <p:tavLst>
                                        <p:tav tm="0">
                                          <p:val>
                                            <p:strVal val="ppt_h"/>
                                          </p:val>
                                        </p:tav>
                                        <p:tav tm="100000">
                                          <p:val>
                                            <p:strVal val="ppt_h"/>
                                          </p:val>
                                        </p:tav>
                                      </p:tavLst>
                                    </p:anim>
                                    <p:set>
                                      <p:cBhvr>
                                        <p:cTn id="217" dur="1" fill="hold">
                                          <p:stCondLst>
                                            <p:cond delay="1999"/>
                                          </p:stCondLst>
                                        </p:cTn>
                                        <p:tgtEl>
                                          <p:spTgt spid="53"/>
                                        </p:tgtEl>
                                        <p:attrNameLst>
                                          <p:attrName>style.visibility</p:attrName>
                                        </p:attrNameLst>
                                      </p:cBhvr>
                                      <p:to>
                                        <p:strVal val="hidden"/>
                                      </p:to>
                                    </p:set>
                                  </p:childTnLst>
                                  <p:subTnLst>
                                    <p:audio>
                                      <p:cMediaNode>
                                        <p:cTn display="0" masterRel="sameClick">
                                          <p:stCondLst>
                                            <p:cond evt="begin" delay="0">
                                              <p:tn val="213"/>
                                            </p:cond>
                                          </p:stCondLst>
                                          <p:endCondLst>
                                            <p:cond evt="onStopAudio" delay="0">
                                              <p:tgtEl>
                                                <p:sldTgt/>
                                              </p:tgtEl>
                                            </p:cond>
                                          </p:endCondLst>
                                        </p:cTn>
                                        <p:tgtEl>
                                          <p:sndTgt r:embed="rId14" name="Game Show Brass Jingle 2.wav"/>
                                        </p:tgtEl>
                                      </p:cMediaNode>
                                    </p:audio>
                                  </p:subTnLst>
                                </p:cTn>
                              </p:par>
                            </p:childTnLst>
                          </p:cTn>
                        </p:par>
                        <p:par>
                          <p:cTn id="218" fill="hold">
                            <p:stCondLst>
                              <p:cond delay="4000"/>
                            </p:stCondLst>
                            <p:childTnLst>
                              <p:par>
                                <p:cTn id="219" presetID="1" presetClass="entr" presetSubtype="0" fill="hold" grpId="0" nodeType="afterEffect">
                                  <p:stCondLst>
                                    <p:cond delay="0"/>
                                  </p:stCondLst>
                                  <p:childTnLst>
                                    <p:set>
                                      <p:cBhvr>
                                        <p:cTn id="220"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219"/>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53"/>
                  </p:tgtEl>
                </p:cond>
              </p:nextCondLst>
            </p:seq>
            <p:seq concurrent="1" nextAc="seek">
              <p:cTn id="221" restart="whenNotActive" fill="hold" evtFilter="cancelBubble" nodeType="interactiveSeq">
                <p:stCondLst>
                  <p:cond evt="onClick" delay="0">
                    <p:tgtEl>
                      <p:spTgt spid="28"/>
                    </p:tgtEl>
                  </p:cond>
                </p:stCondLst>
                <p:endSync evt="end" delay="0">
                  <p:rtn val="all"/>
                </p:endSync>
                <p:childTnLst>
                  <p:par>
                    <p:cTn id="222" fill="hold">
                      <p:stCondLst>
                        <p:cond delay="0"/>
                      </p:stCondLst>
                      <p:childTnLst>
                        <p:par>
                          <p:cTn id="223" fill="hold">
                            <p:stCondLst>
                              <p:cond delay="0"/>
                            </p:stCondLst>
                            <p:childTnLst>
                              <p:par>
                                <p:cTn id="224" presetID="45" presetClass="exit" presetSubtype="0" repeatCount="2000" fill="hold" nodeType="clickEffect">
                                  <p:stCondLst>
                                    <p:cond delay="0"/>
                                  </p:stCondLst>
                                  <p:childTnLst>
                                    <p:animEffect transition="out" filter="fade">
                                      <p:cBhvr>
                                        <p:cTn id="225" dur="2000"/>
                                        <p:tgtEl>
                                          <p:spTgt spid="28"/>
                                        </p:tgtEl>
                                      </p:cBhvr>
                                    </p:animEffect>
                                    <p:anim calcmode="lin" valueType="num">
                                      <p:cBhvr>
                                        <p:cTn id="226" dur="2000"/>
                                        <p:tgtEl>
                                          <p:spTgt spid="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27" dur="2000"/>
                                        <p:tgtEl>
                                          <p:spTgt spid="28"/>
                                        </p:tgtEl>
                                        <p:attrNameLst>
                                          <p:attrName>ppt_h</p:attrName>
                                        </p:attrNameLst>
                                      </p:cBhvr>
                                      <p:tavLst>
                                        <p:tav tm="0">
                                          <p:val>
                                            <p:strVal val="ppt_h"/>
                                          </p:val>
                                        </p:tav>
                                        <p:tav tm="100000">
                                          <p:val>
                                            <p:strVal val="ppt_h"/>
                                          </p:val>
                                        </p:tav>
                                      </p:tavLst>
                                    </p:anim>
                                    <p:set>
                                      <p:cBhvr>
                                        <p:cTn id="228" dur="1" fill="hold">
                                          <p:stCondLst>
                                            <p:cond delay="1999"/>
                                          </p:stCondLst>
                                        </p:cTn>
                                        <p:tgtEl>
                                          <p:spTgt spid="28"/>
                                        </p:tgtEl>
                                        <p:attrNameLst>
                                          <p:attrName>style.visibility</p:attrName>
                                        </p:attrNameLst>
                                      </p:cBhvr>
                                      <p:to>
                                        <p:strVal val="hidden"/>
                                      </p:to>
                                    </p:set>
                                  </p:childTnLst>
                                  <p:subTnLst>
                                    <p:audio>
                                      <p:cMediaNode>
                                        <p:cTn display="0" masterRel="sameClick">
                                          <p:stCondLst>
                                            <p:cond evt="begin" delay="0">
                                              <p:tn val="224"/>
                                            </p:cond>
                                          </p:stCondLst>
                                          <p:endCondLst>
                                            <p:cond evt="onStopAudio" delay="0">
                                              <p:tgtEl>
                                                <p:sldTgt/>
                                              </p:tgtEl>
                                            </p:cond>
                                          </p:endCondLst>
                                        </p:cTn>
                                        <p:tgtEl>
                                          <p:sndTgt r:embed="rId14" name="Game Show Brass Jingle 2.wav"/>
                                        </p:tgtEl>
                                      </p:cMediaNode>
                                    </p:audio>
                                  </p:subTnLst>
                                </p:cTn>
                              </p:par>
                            </p:childTnLst>
                          </p:cTn>
                        </p:par>
                        <p:par>
                          <p:cTn id="229" fill="hold">
                            <p:stCondLst>
                              <p:cond delay="4000"/>
                            </p:stCondLst>
                            <p:childTnLst>
                              <p:par>
                                <p:cTn id="230" presetID="1" presetClass="entr" presetSubtype="0" fill="hold" grpId="0" nodeType="afterEffect">
                                  <p:stCondLst>
                                    <p:cond delay="0"/>
                                  </p:stCondLst>
                                  <p:childTnLst>
                                    <p:set>
                                      <p:cBhvr>
                                        <p:cTn id="231"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230"/>
                                            </p:cond>
                                          </p:stCondLst>
                                          <p:endCondLst>
                                            <p:cond evt="onStopAudio" delay="0">
                                              <p:tgtEl>
                                                <p:sldTgt/>
                                              </p:tgtEl>
                                            </p:cond>
                                          </p:endCondLst>
                                        </p:cTn>
                                        <p:tgtEl>
                                          <p:sndTgt r:embed="rId15" name="Coin 02.wav"/>
                                        </p:tgtEl>
                                      </p:cMediaNode>
                                    </p:audio>
                                  </p:subTnLst>
                                </p:cTn>
                              </p:par>
                            </p:childTnLst>
                          </p:cTn>
                        </p:par>
                      </p:childTnLst>
                    </p:cTn>
                  </p:par>
                </p:childTnLst>
              </p:cTn>
              <p:nextCondLst>
                <p:cond evt="onClick" delay="0">
                  <p:tgtEl>
                    <p:spTgt spid="28"/>
                  </p:tgtEl>
                </p:cond>
              </p:nextCondLst>
            </p:seq>
            <p:audio>
              <p:cMediaNode vol="80000" showWhenStopped="0">
                <p:cTn id="232" fill="hold" display="0">
                  <p:stCondLst>
                    <p:cond delay="indefinite"/>
                  </p:stCondLst>
                  <p:endCondLst>
                    <p:cond evt="onStopAudio" delay="0">
                      <p:tgtEl>
                        <p:sldTgt/>
                      </p:tgtEl>
                    </p:cond>
                  </p:endCondLst>
                </p:cTn>
                <p:tgtEl>
                  <p:spTgt spid="56"/>
                </p:tgtEl>
              </p:cMediaNode>
            </p:audio>
            <p:audio isNarration="1">
              <p:cMediaNode vol="80000" showWhenStopped="0">
                <p:cTn id="233" fill="hold" display="0">
                  <p:stCondLst>
                    <p:cond delay="indefinite"/>
                  </p:stCondLst>
                  <p:endCondLst>
                    <p:cond evt="onStopAudio" delay="0">
                      <p:tgtEl>
                        <p:sldTgt/>
                      </p:tgtEl>
                    </p:cond>
                  </p:endCondLst>
                </p:cTn>
                <p:tgtEl>
                  <p:spTgt spid="88"/>
                </p:tgtEl>
              </p:cMediaNode>
            </p:audio>
          </p:childTnLst>
        </p:cTn>
      </p:par>
    </p:tnLst>
    <p:bldLst>
      <p:bldP spid="17" grpId="0"/>
      <p:bldP spid="54" grpId="0"/>
      <p:bldP spid="40" grpId="0"/>
      <p:bldP spid="40" grpId="1"/>
      <p:bldP spid="41" grpId="0"/>
      <p:bldP spid="41" grpId="1"/>
      <p:bldP spid="43" grpId="0"/>
      <p:bldP spid="43" grpId="1"/>
      <p:bldP spid="46" grpId="0"/>
      <p:bldP spid="19" grpId="0"/>
      <p:bldP spid="20" grpId="0"/>
      <p:bldP spid="21" grpId="0"/>
      <p:bldP spid="23" grpId="0"/>
      <p:bldP spid="25" grpId="0"/>
      <p:bldP spid="27" grpId="0"/>
      <p:bldP spid="29" grpId="0"/>
      <p:bldP spid="30" grpId="0"/>
      <p:bldP spid="31" grpId="0"/>
      <p:bldP spid="63" grpId="0"/>
      <p:bldP spid="65" grpId="0"/>
      <p:bldP spid="67" grpId="0"/>
      <p:bldP spid="69" grpId="0"/>
      <p:bldP spid="71" grpId="0"/>
    </p:bldLst>
  </p:timing>
  <p:extLst>
    <p:ext uri="{E180D4A7-C9FB-4DFB-919C-405C955672EB}">
      <p14:showEvtLst xmlns:p14="http://schemas.microsoft.com/office/powerpoint/2010/main">
        <p14:triggerEvt type="onClick" time="8485" objId="6"/>
        <p14:triggerEvt type="onClick" time="19994" objId="1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E98E1B-2A7F-45C4-9772-A5D2FFCBF260}"/>
              </a:ext>
            </a:extLst>
          </p:cNvPr>
          <p:cNvSpPr/>
          <p:nvPr/>
        </p:nvSpPr>
        <p:spPr>
          <a:xfrm>
            <a:off x="0" y="0"/>
            <a:ext cx="12192000" cy="685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DA76F9A5-FD76-4ADF-8B9B-7F884A3E16E8}"/>
              </a:ext>
            </a:extLst>
          </p:cNvPr>
          <p:cNvSpPr/>
          <p:nvPr/>
        </p:nvSpPr>
        <p:spPr>
          <a:xfrm>
            <a:off x="4195279" y="146836"/>
            <a:ext cx="7833417" cy="6605081"/>
          </a:xfrm>
          <a:prstGeom prst="roundRect">
            <a:avLst>
              <a:gd name="adj" fmla="val 3921"/>
            </a:avLst>
          </a:prstGeom>
          <a:solidFill>
            <a:srgbClr val="AFEAFF"/>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6350">
                <a:solidFill>
                  <a:srgbClr val="00B050"/>
                </a:solidFill>
              </a:ln>
            </a:endParaRPr>
          </a:p>
        </p:txBody>
      </p:sp>
      <p:pic>
        <p:nvPicPr>
          <p:cNvPr id="47" name="Picture 46">
            <a:extLst>
              <a:ext uri="{FF2B5EF4-FFF2-40B4-BE49-F238E27FC236}">
                <a16:creationId xmlns:a16="http://schemas.microsoft.com/office/drawing/2014/main" id="{86E71021-53F5-452C-BBB7-F76E94D5E62B}"/>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609010" y="171649"/>
            <a:ext cx="1666183" cy="1324328"/>
          </a:xfrm>
          <a:prstGeom prst="rect">
            <a:avLst/>
          </a:prstGeom>
        </p:spPr>
      </p:pic>
      <p:sp>
        <p:nvSpPr>
          <p:cNvPr id="17" name="TextBox 16">
            <a:extLst>
              <a:ext uri="{FF2B5EF4-FFF2-40B4-BE49-F238E27FC236}">
                <a16:creationId xmlns:a16="http://schemas.microsoft.com/office/drawing/2014/main" id="{E4A2EF32-B61C-4DB2-96E5-DD0AE06C69CE}"/>
              </a:ext>
            </a:extLst>
          </p:cNvPr>
          <p:cNvSpPr txBox="1"/>
          <p:nvPr/>
        </p:nvSpPr>
        <p:spPr>
          <a:xfrm>
            <a:off x="6650716" y="696537"/>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5"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pic>
        <p:nvPicPr>
          <p:cNvPr id="8" name="Picture 7">
            <a:extLst>
              <a:ext uri="{FF2B5EF4-FFF2-40B4-BE49-F238E27FC236}">
                <a16:creationId xmlns:a16="http://schemas.microsoft.com/office/drawing/2014/main" id="{E3103FFC-5BB5-467C-AAD4-F7E77C8C3AC6}"/>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10495653" y="362145"/>
            <a:ext cx="1482124" cy="1147636"/>
          </a:xfrm>
          <a:prstGeom prst="rect">
            <a:avLst/>
          </a:prstGeom>
        </p:spPr>
      </p:pic>
      <p:pic>
        <p:nvPicPr>
          <p:cNvPr id="12" name="Picture 11">
            <a:extLst>
              <a:ext uri="{FF2B5EF4-FFF2-40B4-BE49-F238E27FC236}">
                <a16:creationId xmlns:a16="http://schemas.microsoft.com/office/drawing/2014/main" id="{541E990B-EF5B-4A45-A618-C44216C5C5CA}"/>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8632426" y="117068"/>
            <a:ext cx="1897315" cy="1353147"/>
          </a:xfrm>
          <a:prstGeom prst="rect">
            <a:avLst/>
          </a:prstGeom>
        </p:spPr>
      </p:pic>
      <p:pic>
        <p:nvPicPr>
          <p:cNvPr id="14" name="Picture 13">
            <a:extLst>
              <a:ext uri="{FF2B5EF4-FFF2-40B4-BE49-F238E27FC236}">
                <a16:creationId xmlns:a16="http://schemas.microsoft.com/office/drawing/2014/main" id="{C7CA1461-DC7C-416B-B630-8D86DF38C40C}"/>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6154959" y="1440264"/>
            <a:ext cx="1469814" cy="1469814"/>
          </a:xfrm>
          <a:prstGeom prst="rect">
            <a:avLst/>
          </a:prstGeom>
        </p:spPr>
      </p:pic>
      <p:pic>
        <p:nvPicPr>
          <p:cNvPr id="16" name="Picture 15">
            <a:extLst>
              <a:ext uri="{FF2B5EF4-FFF2-40B4-BE49-F238E27FC236}">
                <a16:creationId xmlns:a16="http://schemas.microsoft.com/office/drawing/2014/main" id="{BA79214D-3363-4BD6-B7DF-5A2607A7A70C}"/>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4786267" y="5173434"/>
            <a:ext cx="1518768" cy="1518768"/>
          </a:xfrm>
          <a:prstGeom prst="rect">
            <a:avLst/>
          </a:prstGeom>
        </p:spPr>
      </p:pic>
      <p:pic>
        <p:nvPicPr>
          <p:cNvPr id="18" name="Picture 17">
            <a:extLst>
              <a:ext uri="{FF2B5EF4-FFF2-40B4-BE49-F238E27FC236}">
                <a16:creationId xmlns:a16="http://schemas.microsoft.com/office/drawing/2014/main" id="{9897D4EE-F0D5-4FE1-AEA1-BA0AAC943DB7}"/>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7770344" y="3828869"/>
            <a:ext cx="1533709" cy="1187579"/>
          </a:xfrm>
          <a:prstGeom prst="rect">
            <a:avLst/>
          </a:prstGeom>
        </p:spPr>
      </p:pic>
      <p:pic>
        <p:nvPicPr>
          <p:cNvPr id="22" name="Picture 21">
            <a:extLst>
              <a:ext uri="{FF2B5EF4-FFF2-40B4-BE49-F238E27FC236}">
                <a16:creationId xmlns:a16="http://schemas.microsoft.com/office/drawing/2014/main" id="{DD1311C6-ED16-494B-B593-A559CBB2BBE5}"/>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4349926" y="1695647"/>
            <a:ext cx="1875955" cy="1337914"/>
          </a:xfrm>
          <a:prstGeom prst="rect">
            <a:avLst/>
          </a:prstGeom>
        </p:spPr>
      </p:pic>
      <p:pic>
        <p:nvPicPr>
          <p:cNvPr id="24" name="Picture 23">
            <a:extLst>
              <a:ext uri="{FF2B5EF4-FFF2-40B4-BE49-F238E27FC236}">
                <a16:creationId xmlns:a16="http://schemas.microsoft.com/office/drawing/2014/main" id="{7D6EE39A-9005-4769-AE5D-9DC0176AF65B}"/>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9927761" y="1463813"/>
            <a:ext cx="1533709" cy="1533709"/>
          </a:xfrm>
          <a:prstGeom prst="rect">
            <a:avLst/>
          </a:prstGeom>
        </p:spPr>
      </p:pic>
      <p:pic>
        <p:nvPicPr>
          <p:cNvPr id="26" name="Picture 25">
            <a:extLst>
              <a:ext uri="{FF2B5EF4-FFF2-40B4-BE49-F238E27FC236}">
                <a16:creationId xmlns:a16="http://schemas.microsoft.com/office/drawing/2014/main" id="{727AD07A-33EE-4169-BD14-D72B37AB3B2F}"/>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000874" y="2509606"/>
            <a:ext cx="1519095" cy="1519095"/>
          </a:xfrm>
          <a:prstGeom prst="rect">
            <a:avLst/>
          </a:prstGeom>
        </p:spPr>
      </p:pic>
      <p:pic>
        <p:nvPicPr>
          <p:cNvPr id="28" name="Picture 27">
            <a:extLst>
              <a:ext uri="{FF2B5EF4-FFF2-40B4-BE49-F238E27FC236}">
                <a16:creationId xmlns:a16="http://schemas.microsoft.com/office/drawing/2014/main" id="{872EE082-D029-4E46-BDDF-719D232D2D6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7806704" y="1349318"/>
            <a:ext cx="1525600" cy="1181300"/>
          </a:xfrm>
          <a:prstGeom prst="rect">
            <a:avLst/>
          </a:prstGeom>
        </p:spPr>
      </p:pic>
      <p:pic>
        <p:nvPicPr>
          <p:cNvPr id="32" name="Picture 31">
            <a:extLst>
              <a:ext uri="{FF2B5EF4-FFF2-40B4-BE49-F238E27FC236}">
                <a16:creationId xmlns:a16="http://schemas.microsoft.com/office/drawing/2014/main" id="{4DF6AA35-9073-4358-B452-1FF78AC34535}"/>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6418752" y="5124826"/>
            <a:ext cx="1948369" cy="1389559"/>
          </a:xfrm>
          <a:prstGeom prst="rect">
            <a:avLst/>
          </a:prstGeom>
        </p:spPr>
      </p:pic>
      <p:pic>
        <p:nvPicPr>
          <p:cNvPr id="34" name="Picture 33">
            <a:extLst>
              <a:ext uri="{FF2B5EF4-FFF2-40B4-BE49-F238E27FC236}">
                <a16:creationId xmlns:a16="http://schemas.microsoft.com/office/drawing/2014/main" id="{A6D0A6B4-CD9A-456E-8D20-1E973C24CEFA}"/>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9352883" y="3848982"/>
            <a:ext cx="1533709" cy="1533709"/>
          </a:xfrm>
          <a:prstGeom prst="rect">
            <a:avLst/>
          </a:prstGeom>
        </p:spPr>
      </p:pic>
      <p:pic>
        <p:nvPicPr>
          <p:cNvPr id="36" name="Picture 35">
            <a:extLst>
              <a:ext uri="{FF2B5EF4-FFF2-40B4-BE49-F238E27FC236}">
                <a16:creationId xmlns:a16="http://schemas.microsoft.com/office/drawing/2014/main" id="{9520A189-09C1-4C97-8F15-E2C048DA27F8}"/>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10434175" y="2968441"/>
            <a:ext cx="1572266" cy="1572266"/>
          </a:xfrm>
          <a:prstGeom prst="rect">
            <a:avLst/>
          </a:prstGeom>
        </p:spPr>
      </p:pic>
      <p:pic>
        <p:nvPicPr>
          <p:cNvPr id="38" name="Picture 37">
            <a:extLst>
              <a:ext uri="{FF2B5EF4-FFF2-40B4-BE49-F238E27FC236}">
                <a16:creationId xmlns:a16="http://schemas.microsoft.com/office/drawing/2014/main" id="{20FA1192-039C-4F2B-95FE-583C287526DF}"/>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5047535" y="3014314"/>
            <a:ext cx="1513354" cy="1171818"/>
          </a:xfrm>
          <a:prstGeom prst="rect">
            <a:avLst/>
          </a:prstGeom>
        </p:spPr>
      </p:pic>
      <p:pic>
        <p:nvPicPr>
          <p:cNvPr id="42" name="Picture 41">
            <a:extLst>
              <a:ext uri="{FF2B5EF4-FFF2-40B4-BE49-F238E27FC236}">
                <a16:creationId xmlns:a16="http://schemas.microsoft.com/office/drawing/2014/main" id="{54ECEA58-595F-4155-93D7-4DE65B2909B1}"/>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10135965" y="5066800"/>
            <a:ext cx="1925297" cy="1373102"/>
          </a:xfrm>
          <a:prstGeom prst="rect">
            <a:avLst/>
          </a:prstGeom>
        </p:spPr>
      </p:pic>
      <p:pic>
        <p:nvPicPr>
          <p:cNvPr id="44" name="Picture 43">
            <a:extLst>
              <a:ext uri="{FF2B5EF4-FFF2-40B4-BE49-F238E27FC236}">
                <a16:creationId xmlns:a16="http://schemas.microsoft.com/office/drawing/2014/main" id="{710CC5D3-A32F-4A6E-A778-9ABACDE98A34}"/>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6211915" y="3900338"/>
            <a:ext cx="1463861" cy="1463861"/>
          </a:xfrm>
          <a:prstGeom prst="rect">
            <a:avLst/>
          </a:prstGeom>
        </p:spPr>
      </p:pic>
      <p:pic>
        <p:nvPicPr>
          <p:cNvPr id="49" name="Picture 48">
            <a:extLst>
              <a:ext uri="{FF2B5EF4-FFF2-40B4-BE49-F238E27FC236}">
                <a16:creationId xmlns:a16="http://schemas.microsoft.com/office/drawing/2014/main" id="{503BCB54-E99A-4F1C-8C61-541381FFE73F}"/>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4238907" y="4017102"/>
            <a:ext cx="1683277" cy="1337915"/>
          </a:xfrm>
          <a:prstGeom prst="rect">
            <a:avLst/>
          </a:prstGeom>
        </p:spPr>
      </p:pic>
      <p:pic>
        <p:nvPicPr>
          <p:cNvPr id="51" name="Picture 50">
            <a:extLst>
              <a:ext uri="{FF2B5EF4-FFF2-40B4-BE49-F238E27FC236}">
                <a16:creationId xmlns:a16="http://schemas.microsoft.com/office/drawing/2014/main" id="{37FF7935-21D7-4836-A402-985F313A2B01}"/>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8659412" y="2543533"/>
            <a:ext cx="1624108" cy="1290886"/>
          </a:xfrm>
          <a:prstGeom prst="rect">
            <a:avLst/>
          </a:prstGeom>
        </p:spPr>
      </p:pic>
      <p:pic>
        <p:nvPicPr>
          <p:cNvPr id="53" name="Picture 52">
            <a:extLst>
              <a:ext uri="{FF2B5EF4-FFF2-40B4-BE49-F238E27FC236}">
                <a16:creationId xmlns:a16="http://schemas.microsoft.com/office/drawing/2014/main" id="{1B27D5DB-C4F5-45AE-9CB4-87EEDBA4AE21}"/>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8120316" y="5233807"/>
            <a:ext cx="1752586" cy="1393003"/>
          </a:xfrm>
          <a:prstGeom prst="rect">
            <a:avLst/>
          </a:prstGeom>
        </p:spPr>
      </p:pic>
      <p:pic>
        <p:nvPicPr>
          <p:cNvPr id="6" name="Picture 5">
            <a:extLst>
              <a:ext uri="{FF2B5EF4-FFF2-40B4-BE49-F238E27FC236}">
                <a16:creationId xmlns:a16="http://schemas.microsoft.com/office/drawing/2014/main" id="{026647D8-2804-4225-BCE7-C9F72576932D}"/>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4683331" y="207346"/>
            <a:ext cx="1469814" cy="1469814"/>
          </a:xfrm>
          <a:prstGeom prst="rect">
            <a:avLst/>
          </a:prstGeom>
        </p:spPr>
      </p:pic>
      <p:sp>
        <p:nvSpPr>
          <p:cNvPr id="54" name="TextBox 53">
            <a:extLst>
              <a:ext uri="{FF2B5EF4-FFF2-40B4-BE49-F238E27FC236}">
                <a16:creationId xmlns:a16="http://schemas.microsoft.com/office/drawing/2014/main" id="{E077831E-7FF9-4B55-A9FF-8109069C212E}"/>
              </a:ext>
            </a:extLst>
          </p:cNvPr>
          <p:cNvSpPr txBox="1"/>
          <p:nvPr/>
        </p:nvSpPr>
        <p:spPr>
          <a:xfrm>
            <a:off x="4748761" y="699637"/>
            <a:ext cx="1367815" cy="584775"/>
          </a:xfrm>
          <a:prstGeom prst="rect">
            <a:avLst/>
          </a:prstGeom>
          <a:noFill/>
        </p:spPr>
        <p:txBody>
          <a:bodyPr wrap="square" rtlCol="0">
            <a:spAutoFit/>
          </a:bodyPr>
          <a:lstStyle/>
          <a:p>
            <a:pPr algn="ctr"/>
            <a:r>
              <a:rPr lang="en-US" sz="3200" u="sng" dirty="0">
                <a:latin typeface="AMCAP Eternal" panose="02000503030000020004" pitchFamily="50" charset="0"/>
                <a:hlinkClick r:id="rId20" action="ppaction://hlinksldjump">
                  <a:extLst>
                    <a:ext uri="{A12FA001-AC4F-418D-AE19-62706E023703}">
                      <ahyp:hlinkClr xmlns:ahyp="http://schemas.microsoft.com/office/drawing/2018/hyperlinkcolor" val="tx"/>
                    </a:ext>
                  </a:extLst>
                </a:hlinkClick>
              </a:rPr>
              <a:t>???</a:t>
            </a:r>
            <a:endParaRPr lang="en-US" sz="2800" u="sng" dirty="0">
              <a:latin typeface="AMCAP Eternal" panose="02000503030000020004" pitchFamily="50" charset="0"/>
            </a:endParaRPr>
          </a:p>
        </p:txBody>
      </p:sp>
      <p:sp>
        <p:nvSpPr>
          <p:cNvPr id="40" name="TextBox 39">
            <a:extLst>
              <a:ext uri="{FF2B5EF4-FFF2-40B4-BE49-F238E27FC236}">
                <a16:creationId xmlns:a16="http://schemas.microsoft.com/office/drawing/2014/main" id="{AE340E95-D4A6-4882-8CE5-2B844182E003}"/>
              </a:ext>
            </a:extLst>
          </p:cNvPr>
          <p:cNvSpPr txBox="1"/>
          <p:nvPr/>
        </p:nvSpPr>
        <p:spPr>
          <a:xfrm>
            <a:off x="7000874" y="3023701"/>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0"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41" name="TextBox 40">
            <a:extLst>
              <a:ext uri="{FF2B5EF4-FFF2-40B4-BE49-F238E27FC236}">
                <a16:creationId xmlns:a16="http://schemas.microsoft.com/office/drawing/2014/main" id="{18723585-1155-42EC-97F0-3FD244F1C41C}"/>
              </a:ext>
            </a:extLst>
          </p:cNvPr>
          <p:cNvSpPr txBox="1"/>
          <p:nvPr/>
        </p:nvSpPr>
        <p:spPr>
          <a:xfrm>
            <a:off x="10264467" y="5698082"/>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1" action="ppaction://hlinksldjump">
                  <a:extLst>
                    <a:ext uri="{A12FA001-AC4F-418D-AE19-62706E023703}">
                      <ahyp:hlinkClr xmlns:ahyp="http://schemas.microsoft.com/office/drawing/2018/hyperlinkcolor" val="tx"/>
                    </a:ext>
                  </a:extLst>
                </a:hlinkClick>
              </a:rPr>
              <a:t>400</a:t>
            </a:r>
            <a:endParaRPr lang="en-US" sz="2800" dirty="0">
              <a:latin typeface="AMCAP Eternal" panose="02000503030000020004" pitchFamily="50" charset="0"/>
            </a:endParaRPr>
          </a:p>
        </p:txBody>
      </p:sp>
      <p:sp>
        <p:nvSpPr>
          <p:cNvPr id="43" name="TextBox 42">
            <a:extLst>
              <a:ext uri="{FF2B5EF4-FFF2-40B4-BE49-F238E27FC236}">
                <a16:creationId xmlns:a16="http://schemas.microsoft.com/office/drawing/2014/main" id="{FBC53F35-85D9-4A55-A0F6-B37FD4CD65D4}"/>
              </a:ext>
            </a:extLst>
          </p:cNvPr>
          <p:cNvSpPr txBox="1"/>
          <p:nvPr/>
        </p:nvSpPr>
        <p:spPr>
          <a:xfrm>
            <a:off x="5075327" y="3421772"/>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200</a:t>
            </a:r>
            <a:endParaRPr lang="en-US" sz="2800" dirty="0">
              <a:latin typeface="AMCAP Eternal" panose="02000503030000020004" pitchFamily="50" charset="0"/>
            </a:endParaRPr>
          </a:p>
        </p:txBody>
      </p:sp>
      <p:sp>
        <p:nvSpPr>
          <p:cNvPr id="46" name="TextBox 45">
            <a:extLst>
              <a:ext uri="{FF2B5EF4-FFF2-40B4-BE49-F238E27FC236}">
                <a16:creationId xmlns:a16="http://schemas.microsoft.com/office/drawing/2014/main" id="{0561E09C-5CF5-4702-B33F-B4D410C18BB3}"/>
              </a:ext>
            </a:extLst>
          </p:cNvPr>
          <p:cNvSpPr txBox="1"/>
          <p:nvPr/>
        </p:nvSpPr>
        <p:spPr>
          <a:xfrm>
            <a:off x="9382453" y="441387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3"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19" name="TextBox 18">
            <a:extLst>
              <a:ext uri="{FF2B5EF4-FFF2-40B4-BE49-F238E27FC236}">
                <a16:creationId xmlns:a16="http://schemas.microsoft.com/office/drawing/2014/main" id="{F3150F66-7619-42D6-A399-414313B0562E}"/>
              </a:ext>
            </a:extLst>
          </p:cNvPr>
          <p:cNvSpPr txBox="1"/>
          <p:nvPr/>
        </p:nvSpPr>
        <p:spPr>
          <a:xfrm>
            <a:off x="7804246" y="422762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20" name="TextBox 19">
            <a:extLst>
              <a:ext uri="{FF2B5EF4-FFF2-40B4-BE49-F238E27FC236}">
                <a16:creationId xmlns:a16="http://schemas.microsoft.com/office/drawing/2014/main" id="{72C8B063-9655-4C99-A986-D97BBD995F1B}"/>
              </a:ext>
            </a:extLst>
          </p:cNvPr>
          <p:cNvSpPr txBox="1"/>
          <p:nvPr/>
        </p:nvSpPr>
        <p:spPr>
          <a:xfrm>
            <a:off x="6547283" y="5735646"/>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1" action="ppaction://hlinksldjump">
                  <a:extLst>
                    <a:ext uri="{A12FA001-AC4F-418D-AE19-62706E023703}">
                      <ahyp:hlinkClr xmlns:ahyp="http://schemas.microsoft.com/office/drawing/2018/hyperlinkcolor" val="tx"/>
                    </a:ext>
                  </a:extLst>
                </a:hlinkClick>
              </a:rPr>
              <a:t>1000</a:t>
            </a:r>
            <a:endParaRPr lang="en-US" sz="2800" dirty="0">
              <a:latin typeface="AMCAP Eternal" panose="02000503030000020004" pitchFamily="50" charset="0"/>
            </a:endParaRPr>
          </a:p>
        </p:txBody>
      </p:sp>
      <p:sp>
        <p:nvSpPr>
          <p:cNvPr id="21" name="TextBox 20">
            <a:extLst>
              <a:ext uri="{FF2B5EF4-FFF2-40B4-BE49-F238E27FC236}">
                <a16:creationId xmlns:a16="http://schemas.microsoft.com/office/drawing/2014/main" id="{57C0B814-3735-4F81-864E-EBD85C1075FC}"/>
              </a:ext>
            </a:extLst>
          </p:cNvPr>
          <p:cNvSpPr txBox="1"/>
          <p:nvPr/>
        </p:nvSpPr>
        <p:spPr>
          <a:xfrm>
            <a:off x="6214318" y="442713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3"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23" name="TextBox 22">
            <a:extLst>
              <a:ext uri="{FF2B5EF4-FFF2-40B4-BE49-F238E27FC236}">
                <a16:creationId xmlns:a16="http://schemas.microsoft.com/office/drawing/2014/main" id="{1AF69F3E-DE40-49FB-9E1F-7F7F13287244}"/>
              </a:ext>
            </a:extLst>
          </p:cNvPr>
          <p:cNvSpPr txBox="1"/>
          <p:nvPr/>
        </p:nvSpPr>
        <p:spPr>
          <a:xfrm>
            <a:off x="8772256" y="3029050"/>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5"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25" name="TextBox 24">
            <a:extLst>
              <a:ext uri="{FF2B5EF4-FFF2-40B4-BE49-F238E27FC236}">
                <a16:creationId xmlns:a16="http://schemas.microsoft.com/office/drawing/2014/main" id="{C4347A6D-07E7-42BA-9FE4-6CAD914FBABA}"/>
              </a:ext>
            </a:extLst>
          </p:cNvPr>
          <p:cNvSpPr txBox="1"/>
          <p:nvPr/>
        </p:nvSpPr>
        <p:spPr>
          <a:xfrm>
            <a:off x="10487214" y="3501190"/>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0"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27" name="TextBox 26">
            <a:extLst>
              <a:ext uri="{FF2B5EF4-FFF2-40B4-BE49-F238E27FC236}">
                <a16:creationId xmlns:a16="http://schemas.microsoft.com/office/drawing/2014/main" id="{5BA83186-43E8-4160-9CDA-120B72A92172}"/>
              </a:ext>
            </a:extLst>
          </p:cNvPr>
          <p:cNvSpPr txBox="1"/>
          <p:nvPr/>
        </p:nvSpPr>
        <p:spPr>
          <a:xfrm>
            <a:off x="4452171" y="450704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5"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29" name="TextBox 28">
            <a:extLst>
              <a:ext uri="{FF2B5EF4-FFF2-40B4-BE49-F238E27FC236}">
                <a16:creationId xmlns:a16="http://schemas.microsoft.com/office/drawing/2014/main" id="{D647214D-A1EE-41CD-8A36-19A82695EEAF}"/>
              </a:ext>
            </a:extLst>
          </p:cNvPr>
          <p:cNvSpPr txBox="1"/>
          <p:nvPr/>
        </p:nvSpPr>
        <p:spPr>
          <a:xfrm>
            <a:off x="8746905" y="681419"/>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1" action="ppaction://hlinksldjump">
                  <a:extLst>
                    <a:ext uri="{A12FA001-AC4F-418D-AE19-62706E023703}">
                      <ahyp:hlinkClr xmlns:ahyp="http://schemas.microsoft.com/office/drawing/2018/hyperlinkcolor" val="tx"/>
                    </a:ext>
                  </a:extLst>
                </a:hlinkClick>
              </a:rPr>
              <a:t>1000</a:t>
            </a:r>
            <a:endParaRPr lang="en-US" sz="2800" dirty="0">
              <a:latin typeface="AMCAP Eternal" panose="02000503030000020004" pitchFamily="50" charset="0"/>
            </a:endParaRPr>
          </a:p>
        </p:txBody>
      </p:sp>
      <p:sp>
        <p:nvSpPr>
          <p:cNvPr id="30" name="TextBox 29">
            <a:extLst>
              <a:ext uri="{FF2B5EF4-FFF2-40B4-BE49-F238E27FC236}">
                <a16:creationId xmlns:a16="http://schemas.microsoft.com/office/drawing/2014/main" id="{F132971F-F72C-493D-A01E-085F9B183D5C}"/>
              </a:ext>
            </a:extLst>
          </p:cNvPr>
          <p:cNvSpPr txBox="1"/>
          <p:nvPr/>
        </p:nvSpPr>
        <p:spPr>
          <a:xfrm>
            <a:off x="6202231" y="1988296"/>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3"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31" name="TextBox 30">
            <a:extLst>
              <a:ext uri="{FF2B5EF4-FFF2-40B4-BE49-F238E27FC236}">
                <a16:creationId xmlns:a16="http://schemas.microsoft.com/office/drawing/2014/main" id="{F1590B86-B460-4C5B-9D69-24136E58459F}"/>
              </a:ext>
            </a:extLst>
          </p:cNvPr>
          <p:cNvSpPr txBox="1"/>
          <p:nvPr/>
        </p:nvSpPr>
        <p:spPr>
          <a:xfrm>
            <a:off x="7818139" y="184888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800</a:t>
            </a:r>
            <a:endParaRPr lang="en-US" sz="2800" dirty="0">
              <a:latin typeface="AMCAP Eternal" panose="02000503030000020004" pitchFamily="50" charset="0"/>
            </a:endParaRPr>
          </a:p>
        </p:txBody>
      </p:sp>
      <p:sp>
        <p:nvSpPr>
          <p:cNvPr id="63" name="TextBox 62">
            <a:extLst>
              <a:ext uri="{FF2B5EF4-FFF2-40B4-BE49-F238E27FC236}">
                <a16:creationId xmlns:a16="http://schemas.microsoft.com/office/drawing/2014/main" id="{20295D1E-4B6C-42C1-845B-A1D51B262A2A}"/>
              </a:ext>
            </a:extLst>
          </p:cNvPr>
          <p:cNvSpPr txBox="1"/>
          <p:nvPr/>
        </p:nvSpPr>
        <p:spPr>
          <a:xfrm>
            <a:off x="4296943" y="2234267"/>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1" action="ppaction://hlinksldjump">
                  <a:extLst>
                    <a:ext uri="{A12FA001-AC4F-418D-AE19-62706E023703}">
                      <ahyp:hlinkClr xmlns:ahyp="http://schemas.microsoft.com/office/drawing/2018/hyperlinkcolor" val="tx"/>
                    </a:ext>
                  </a:extLst>
                </a:hlinkClick>
              </a:rPr>
              <a:t>600</a:t>
            </a:r>
            <a:endParaRPr lang="en-US" sz="2800" dirty="0">
              <a:latin typeface="AMCAP Eternal" panose="02000503030000020004" pitchFamily="50" charset="0"/>
            </a:endParaRPr>
          </a:p>
        </p:txBody>
      </p:sp>
      <p:sp>
        <p:nvSpPr>
          <p:cNvPr id="65" name="TextBox 64">
            <a:extLst>
              <a:ext uri="{FF2B5EF4-FFF2-40B4-BE49-F238E27FC236}">
                <a16:creationId xmlns:a16="http://schemas.microsoft.com/office/drawing/2014/main" id="{0FDF5407-DADD-4AB7-BEDB-FC3E5210A86D}"/>
              </a:ext>
            </a:extLst>
          </p:cNvPr>
          <p:cNvSpPr txBox="1"/>
          <p:nvPr/>
        </p:nvSpPr>
        <p:spPr>
          <a:xfrm>
            <a:off x="4773590" y="5780085"/>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0"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67" name="TextBox 66">
            <a:extLst>
              <a:ext uri="{FF2B5EF4-FFF2-40B4-BE49-F238E27FC236}">
                <a16:creationId xmlns:a16="http://schemas.microsoft.com/office/drawing/2014/main" id="{4215674F-A982-4A5F-B330-375E22B6DEE7}"/>
              </a:ext>
            </a:extLst>
          </p:cNvPr>
          <p:cNvSpPr txBox="1"/>
          <p:nvPr/>
        </p:nvSpPr>
        <p:spPr>
          <a:xfrm>
            <a:off x="8227740" y="5844538"/>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15"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69" name="TextBox 68">
            <a:extLst>
              <a:ext uri="{FF2B5EF4-FFF2-40B4-BE49-F238E27FC236}">
                <a16:creationId xmlns:a16="http://schemas.microsoft.com/office/drawing/2014/main" id="{3BE69484-8CF0-4662-8BDE-B118947B1354}"/>
              </a:ext>
            </a:extLst>
          </p:cNvPr>
          <p:cNvSpPr txBox="1"/>
          <p:nvPr/>
        </p:nvSpPr>
        <p:spPr>
          <a:xfrm>
            <a:off x="9943202" y="2035874"/>
            <a:ext cx="1533710" cy="584775"/>
          </a:xfrm>
          <a:prstGeom prst="rect">
            <a:avLst/>
          </a:prstGeom>
          <a:noFill/>
        </p:spPr>
        <p:txBody>
          <a:bodyPr wrap="square" rtlCol="0">
            <a:spAutoFit/>
          </a:bodyPr>
          <a:lstStyle/>
          <a:p>
            <a:pPr algn="ctr"/>
            <a:r>
              <a:rPr lang="en-US" sz="3200" dirty="0">
                <a:latin typeface="AMCAP Eternal" panose="02000503030000020004" pitchFamily="50" charset="0"/>
                <a:hlinkClick r:id="rId23" action="ppaction://hlinksldjump">
                  <a:extLst>
                    <a:ext uri="{A12FA001-AC4F-418D-AE19-62706E023703}">
                      <ahyp:hlinkClr xmlns:ahyp="http://schemas.microsoft.com/office/drawing/2018/hyperlinkcolor" val="tx"/>
                    </a:ext>
                  </a:extLst>
                </a:hlinkClick>
              </a:rPr>
              <a:t>???</a:t>
            </a:r>
            <a:endParaRPr lang="en-US" sz="2800" dirty="0">
              <a:latin typeface="AMCAP Eternal" panose="02000503030000020004" pitchFamily="50" charset="0"/>
            </a:endParaRPr>
          </a:p>
        </p:txBody>
      </p:sp>
      <p:sp>
        <p:nvSpPr>
          <p:cNvPr id="71" name="TextBox 70">
            <a:extLst>
              <a:ext uri="{FF2B5EF4-FFF2-40B4-BE49-F238E27FC236}">
                <a16:creationId xmlns:a16="http://schemas.microsoft.com/office/drawing/2014/main" id="{1E3E4387-6421-4A03-BFF1-ACFA791F88EA}"/>
              </a:ext>
            </a:extLst>
          </p:cNvPr>
          <p:cNvSpPr txBox="1"/>
          <p:nvPr/>
        </p:nvSpPr>
        <p:spPr>
          <a:xfrm>
            <a:off x="10609631" y="797611"/>
            <a:ext cx="1470019" cy="584775"/>
          </a:xfrm>
          <a:prstGeom prst="rect">
            <a:avLst/>
          </a:prstGeom>
          <a:noFill/>
        </p:spPr>
        <p:txBody>
          <a:bodyPr wrap="square" rtlCol="0">
            <a:spAutoFit/>
          </a:bodyPr>
          <a:lstStyle/>
          <a:p>
            <a:pPr algn="ctr"/>
            <a:r>
              <a:rPr lang="en-US" sz="3200" dirty="0">
                <a:latin typeface="AMCAP Eternal" panose="02000503030000020004" pitchFamily="50" charset="0"/>
                <a:hlinkClick r:id="rId22" action="ppaction://hlinksldjump">
                  <a:extLst>
                    <a:ext uri="{A12FA001-AC4F-418D-AE19-62706E023703}">
                      <ahyp:hlinkClr xmlns:ahyp="http://schemas.microsoft.com/office/drawing/2018/hyperlinkcolor" val="tx"/>
                    </a:ext>
                  </a:extLst>
                </a:hlinkClick>
              </a:rPr>
              <a:t>400</a:t>
            </a:r>
            <a:endParaRPr lang="en-US" sz="2800" dirty="0">
              <a:latin typeface="AMCAP Eternal" panose="02000503030000020004" pitchFamily="50" charset="0"/>
            </a:endParaRPr>
          </a:p>
        </p:txBody>
      </p:sp>
      <p:pic>
        <p:nvPicPr>
          <p:cNvPr id="56" name="Audio 4">
            <a:hlinkClick r:id="" action="ppaction://media"/>
            <a:extLst>
              <a:ext uri="{FF2B5EF4-FFF2-40B4-BE49-F238E27FC236}">
                <a16:creationId xmlns:a16="http://schemas.microsoft.com/office/drawing/2014/main" id="{D26BA45E-9BF1-4A07-BC7F-27EBDC91D02F}"/>
              </a:ext>
            </a:extLst>
          </p:cNvPr>
          <p:cNvPicPr>
            <a:picLocks noChangeAspect="1"/>
          </p:cNvPicPr>
          <p:nvPr>
            <a:audioFile r:link="rId3"/>
            <p:extLst>
              <p:ext uri="{DAA4B4D4-6D71-4841-9C94-3DE7FCFB9230}">
                <p14:media xmlns:p14="http://schemas.microsoft.com/office/powerpoint/2010/main" r:embed="rId2"/>
              </p:ext>
            </p:extLst>
          </p:nvPr>
        </p:nvPicPr>
        <p:blipFill>
          <a:blip r:embed="rId24"/>
          <a:stretch>
            <a:fillRect/>
          </a:stretch>
        </p:blipFill>
        <p:spPr>
          <a:xfrm>
            <a:off x="2940695" y="905329"/>
            <a:ext cx="487362" cy="487362"/>
          </a:xfrm>
          <a:prstGeom prst="rect">
            <a:avLst/>
          </a:prstGeom>
        </p:spPr>
      </p:pic>
      <p:pic>
        <p:nvPicPr>
          <p:cNvPr id="7" name="Picture 6" descr="A picture containing text, company name&#10;&#10;Description automatically generated">
            <a:hlinkClick r:id="rId25" action="ppaction://hlinksldjump"/>
            <a:extLst>
              <a:ext uri="{FF2B5EF4-FFF2-40B4-BE49-F238E27FC236}">
                <a16:creationId xmlns:a16="http://schemas.microsoft.com/office/drawing/2014/main" id="{E40DB907-78FA-4D9A-997C-FD11AD05AAC0}"/>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9872" y="298250"/>
            <a:ext cx="3980953" cy="2036387"/>
          </a:xfrm>
          <a:prstGeom prst="rect">
            <a:avLst/>
          </a:prstGeom>
        </p:spPr>
      </p:pic>
      <p:sp>
        <p:nvSpPr>
          <p:cNvPr id="86" name="Rectangle 85">
            <a:extLst>
              <a:ext uri="{FF2B5EF4-FFF2-40B4-BE49-F238E27FC236}">
                <a16:creationId xmlns:a16="http://schemas.microsoft.com/office/drawing/2014/main" id="{96742AB0-216E-4DF5-AC07-18005644005D}"/>
              </a:ext>
            </a:extLst>
          </p:cNvPr>
          <p:cNvSpPr/>
          <p:nvPr/>
        </p:nvSpPr>
        <p:spPr>
          <a:xfrm>
            <a:off x="443456" y="4295034"/>
            <a:ext cx="1555888" cy="7388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84E4629-24EB-4518-8009-D5F98195A62A}"/>
              </a:ext>
            </a:extLst>
          </p:cNvPr>
          <p:cNvSpPr/>
          <p:nvPr/>
        </p:nvSpPr>
        <p:spPr>
          <a:xfrm>
            <a:off x="443456" y="4295034"/>
            <a:ext cx="1555888" cy="7388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653E1089-E131-48FD-9873-9960532FCC39}"/>
              </a:ext>
            </a:extLst>
          </p:cNvPr>
          <p:cNvGrpSpPr/>
          <p:nvPr/>
        </p:nvGrpSpPr>
        <p:grpSpPr>
          <a:xfrm>
            <a:off x="665252" y="2758017"/>
            <a:ext cx="3397538" cy="828235"/>
            <a:chOff x="118182" y="2825553"/>
            <a:chExt cx="3115255" cy="587526"/>
          </a:xfrm>
        </p:grpSpPr>
        <p:sp>
          <p:nvSpPr>
            <p:cNvPr id="89" name="Rectangle 88">
              <a:extLst>
                <a:ext uri="{FF2B5EF4-FFF2-40B4-BE49-F238E27FC236}">
                  <a16:creationId xmlns:a16="http://schemas.microsoft.com/office/drawing/2014/main" id="{21534E94-A9AB-452E-812D-64EC5AD1D9C2}"/>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Arrow: Pentagon 89">
              <a:extLst>
                <a:ext uri="{FF2B5EF4-FFF2-40B4-BE49-F238E27FC236}">
                  <a16:creationId xmlns:a16="http://schemas.microsoft.com/office/drawing/2014/main" id="{F7830906-FCE7-40CB-8595-88240156A13A}"/>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 name="Rectangle 92">
            <a:extLst>
              <a:ext uri="{FF2B5EF4-FFF2-40B4-BE49-F238E27FC236}">
                <a16:creationId xmlns:a16="http://schemas.microsoft.com/office/drawing/2014/main" id="{6033C75D-D3C4-47BC-A1F8-57F8F3E31122}"/>
              </a:ext>
            </a:extLst>
          </p:cNvPr>
          <p:cNvSpPr/>
          <p:nvPr/>
        </p:nvSpPr>
        <p:spPr>
          <a:xfrm>
            <a:off x="182608" y="2751727"/>
            <a:ext cx="746124" cy="844850"/>
          </a:xfrm>
          <a:prstGeom prst="rect">
            <a:avLst/>
          </a:prstGeom>
          <a:solidFill>
            <a:srgbClr val="94C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A9E44AE4-C5E5-485D-8859-D253C3150B72}"/>
              </a:ext>
            </a:extLst>
          </p:cNvPr>
          <p:cNvGrpSpPr/>
          <p:nvPr/>
        </p:nvGrpSpPr>
        <p:grpSpPr>
          <a:xfrm>
            <a:off x="655248" y="4154443"/>
            <a:ext cx="3397538" cy="828235"/>
            <a:chOff x="118182" y="2825553"/>
            <a:chExt cx="3115255" cy="587526"/>
          </a:xfrm>
        </p:grpSpPr>
        <p:sp>
          <p:nvSpPr>
            <p:cNvPr id="95" name="Rectangle 94">
              <a:extLst>
                <a:ext uri="{FF2B5EF4-FFF2-40B4-BE49-F238E27FC236}">
                  <a16:creationId xmlns:a16="http://schemas.microsoft.com/office/drawing/2014/main" id="{C943ADEC-1D4F-4CF8-8E7A-DBA11C80A348}"/>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Arrow: Pentagon 95">
              <a:extLst>
                <a:ext uri="{FF2B5EF4-FFF2-40B4-BE49-F238E27FC236}">
                  <a16:creationId xmlns:a16="http://schemas.microsoft.com/office/drawing/2014/main" id="{FC9ED064-B12D-4393-8B34-C99B8F8E6E6E}"/>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Rectangle 98">
            <a:extLst>
              <a:ext uri="{FF2B5EF4-FFF2-40B4-BE49-F238E27FC236}">
                <a16:creationId xmlns:a16="http://schemas.microsoft.com/office/drawing/2014/main" id="{190DC473-6513-418F-BD25-D3548CFD60CF}"/>
              </a:ext>
            </a:extLst>
          </p:cNvPr>
          <p:cNvSpPr/>
          <p:nvPr/>
        </p:nvSpPr>
        <p:spPr>
          <a:xfrm>
            <a:off x="172604" y="4153112"/>
            <a:ext cx="746124" cy="841998"/>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99">
            <a:extLst>
              <a:ext uri="{FF2B5EF4-FFF2-40B4-BE49-F238E27FC236}">
                <a16:creationId xmlns:a16="http://schemas.microsoft.com/office/drawing/2014/main" id="{E1638DF8-55D9-4BC3-868F-765328FE064B}"/>
              </a:ext>
            </a:extLst>
          </p:cNvPr>
          <p:cNvGrpSpPr/>
          <p:nvPr/>
        </p:nvGrpSpPr>
        <p:grpSpPr>
          <a:xfrm>
            <a:off x="674922" y="5600069"/>
            <a:ext cx="3397538" cy="828235"/>
            <a:chOff x="118182" y="2825553"/>
            <a:chExt cx="3115255" cy="587526"/>
          </a:xfrm>
        </p:grpSpPr>
        <p:sp>
          <p:nvSpPr>
            <p:cNvPr id="101" name="Rectangle 100">
              <a:extLst>
                <a:ext uri="{FF2B5EF4-FFF2-40B4-BE49-F238E27FC236}">
                  <a16:creationId xmlns:a16="http://schemas.microsoft.com/office/drawing/2014/main" id="{B449E72C-5D46-4639-A34A-5E2C10F4D512}"/>
                </a:ext>
              </a:extLst>
            </p:cNvPr>
            <p:cNvSpPr/>
            <p:nvPr/>
          </p:nvSpPr>
          <p:spPr>
            <a:xfrm>
              <a:off x="118182" y="2825553"/>
              <a:ext cx="2918044" cy="587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Arrow: Pentagon 101">
              <a:extLst>
                <a:ext uri="{FF2B5EF4-FFF2-40B4-BE49-F238E27FC236}">
                  <a16:creationId xmlns:a16="http://schemas.microsoft.com/office/drawing/2014/main" id="{22711820-AAA9-4F3C-AA51-9F3C5BA38E1D}"/>
                </a:ext>
              </a:extLst>
            </p:cNvPr>
            <p:cNvSpPr/>
            <p:nvPr/>
          </p:nvSpPr>
          <p:spPr>
            <a:xfrm rot="10800000">
              <a:off x="2833017" y="2825553"/>
              <a:ext cx="400420" cy="580640"/>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 name="Rectangle 104">
            <a:extLst>
              <a:ext uri="{FF2B5EF4-FFF2-40B4-BE49-F238E27FC236}">
                <a16:creationId xmlns:a16="http://schemas.microsoft.com/office/drawing/2014/main" id="{247C5A23-0E48-44C3-AF57-669C5C8902E6}"/>
              </a:ext>
            </a:extLst>
          </p:cNvPr>
          <p:cNvSpPr/>
          <p:nvPr/>
        </p:nvSpPr>
        <p:spPr>
          <a:xfrm>
            <a:off x="192278" y="5600070"/>
            <a:ext cx="746124" cy="8345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6" name="Picture 105">
            <a:extLst>
              <a:ext uri="{FF2B5EF4-FFF2-40B4-BE49-F238E27FC236}">
                <a16:creationId xmlns:a16="http://schemas.microsoft.com/office/drawing/2014/main" id="{BE4886C3-3270-4651-8013-308E460D3AE3}"/>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83218" y="2880700"/>
            <a:ext cx="500935" cy="568846"/>
          </a:xfrm>
          <a:prstGeom prst="rect">
            <a:avLst/>
          </a:prstGeom>
        </p:spPr>
      </p:pic>
      <p:pic>
        <p:nvPicPr>
          <p:cNvPr id="107" name="Picture 106" descr="Background pattern&#10;&#10;Description automatically generated">
            <a:extLst>
              <a:ext uri="{FF2B5EF4-FFF2-40B4-BE49-F238E27FC236}">
                <a16:creationId xmlns:a16="http://schemas.microsoft.com/office/drawing/2014/main" id="{40726CEE-8361-4C9D-97E5-6A76319FA02A}"/>
              </a:ext>
            </a:extLst>
          </p:cNvPr>
          <p:cNvPicPr>
            <a:picLocks noChangeAspect="1"/>
          </p:cNvPicPr>
          <p:nvPr/>
        </p:nvPicPr>
        <p:blipFill>
          <a:blip r:embed="rId28">
            <a:biLevel thresh="25000"/>
            <a:extLst>
              <a:ext uri="{28A0092B-C50C-407E-A947-70E740481C1C}">
                <a14:useLocalDpi xmlns:a14="http://schemas.microsoft.com/office/drawing/2010/main" val="0"/>
              </a:ext>
            </a:extLst>
          </a:blip>
          <a:stretch>
            <a:fillRect/>
          </a:stretch>
        </p:blipFill>
        <p:spPr>
          <a:xfrm>
            <a:off x="266076" y="4277089"/>
            <a:ext cx="560452" cy="560452"/>
          </a:xfrm>
          <a:prstGeom prst="rect">
            <a:avLst/>
          </a:prstGeom>
        </p:spPr>
      </p:pic>
      <p:pic>
        <p:nvPicPr>
          <p:cNvPr id="108" name="Picture 107" descr="Shape, arrow&#10;&#10;Description automatically generated">
            <a:extLst>
              <a:ext uri="{FF2B5EF4-FFF2-40B4-BE49-F238E27FC236}">
                <a16:creationId xmlns:a16="http://schemas.microsoft.com/office/drawing/2014/main" id="{47A667AE-5DB0-4C63-A26C-0E46D7DE48E4}"/>
              </a:ext>
            </a:extLst>
          </p:cNvPr>
          <p:cNvPicPr>
            <a:picLocks noChangeAspect="1"/>
          </p:cNvPicPr>
          <p:nvPr/>
        </p:nvPicPr>
        <p:blipFill>
          <a:blip r:embed="rId29">
            <a:biLevel thresh="25000"/>
            <a:extLst>
              <a:ext uri="{28A0092B-C50C-407E-A947-70E740481C1C}">
                <a14:useLocalDpi xmlns:a14="http://schemas.microsoft.com/office/drawing/2010/main" val="0"/>
              </a:ext>
            </a:extLst>
          </a:blip>
          <a:stretch>
            <a:fillRect/>
          </a:stretch>
        </p:blipFill>
        <p:spPr>
          <a:xfrm>
            <a:off x="228378" y="5684035"/>
            <a:ext cx="643901" cy="643901"/>
          </a:xfrm>
          <a:prstGeom prst="rect">
            <a:avLst/>
          </a:prstGeom>
        </p:spPr>
      </p:pic>
    </p:spTree>
    <p:controls>
      <mc:AlternateContent xmlns:mc="http://schemas.openxmlformats.org/markup-compatibility/2006">
        <mc:Choice xmlns:v="urn:schemas-microsoft-com:vml" Requires="v">
          <p:control spid="2056" name="TextBox1" r:id="rId4" imgW="2514600" imgH="754560"/>
        </mc:Choice>
        <mc:Fallback>
          <p:control name="TextBox1" r:id="rId4" imgW="2514600" imgH="754560">
            <p:pic>
              <p:nvPicPr>
                <p:cNvPr id="91" name="TextBox1">
                  <a:extLst>
                    <a:ext uri="{FF2B5EF4-FFF2-40B4-BE49-F238E27FC236}">
                      <a16:creationId xmlns:a16="http://schemas.microsoft.com/office/drawing/2014/main" id="{86EEF29F-2F07-45C6-BC04-BE11707C43D2}"/>
                    </a:ext>
                  </a:extLst>
                </p:cNvPr>
                <p:cNvPicPr>
                  <a:picLocks/>
                </p:cNvPicPr>
                <p:nvPr/>
              </p:nvPicPr>
              <p:blipFill>
                <a:blip r:embed="rId30"/>
                <a:stretch>
                  <a:fillRect/>
                </a:stretch>
              </p:blipFill>
              <p:spPr>
                <a:xfrm>
                  <a:off x="1054057" y="2795754"/>
                  <a:ext cx="2512857" cy="754833"/>
                </a:xfrm>
                <a:prstGeom prst="rect">
                  <a:avLst/>
                </a:prstGeom>
              </p:spPr>
            </p:pic>
          </p:control>
        </mc:Fallback>
      </mc:AlternateContent>
      <mc:AlternateContent xmlns:mc="http://schemas.openxmlformats.org/markup-compatibility/2006">
        <mc:Choice xmlns:v="urn:schemas-microsoft-com:vml" Requires="v">
          <p:control spid="2057" name="TextBox2" r:id="rId5" imgW="3764160" imgH="403920"/>
        </mc:Choice>
        <mc:Fallback>
          <p:control name="TextBox2" r:id="rId5" imgW="3764160" imgH="403920">
            <p:pic>
              <p:nvPicPr>
                <p:cNvPr id="92" name="TextBox2">
                  <a:extLst>
                    <a:ext uri="{FF2B5EF4-FFF2-40B4-BE49-F238E27FC236}">
                      <a16:creationId xmlns:a16="http://schemas.microsoft.com/office/drawing/2014/main" id="{55603FAA-0855-4078-8CEF-89875601C1DF}"/>
                    </a:ext>
                  </a:extLst>
                </p:cNvPr>
                <p:cNvPicPr>
                  <a:picLocks/>
                </p:cNvPicPr>
                <p:nvPr/>
              </p:nvPicPr>
              <p:blipFill>
                <a:blip r:embed="rId31"/>
                <a:stretch>
                  <a:fillRect/>
                </a:stretch>
              </p:blipFill>
              <p:spPr>
                <a:xfrm>
                  <a:off x="77252" y="2336744"/>
                  <a:ext cx="3766731" cy="401073"/>
                </a:xfrm>
                <a:prstGeom prst="rect">
                  <a:avLst/>
                </a:prstGeom>
              </p:spPr>
            </p:pic>
          </p:control>
        </mc:Fallback>
      </mc:AlternateContent>
      <mc:AlternateContent xmlns:mc="http://schemas.openxmlformats.org/markup-compatibility/2006">
        <mc:Choice xmlns:v="urn:schemas-microsoft-com:vml" Requires="v">
          <p:control spid="2058" name="TextBox3" r:id="rId6" imgW="2514600" imgH="754560"/>
        </mc:Choice>
        <mc:Fallback>
          <p:control name="TextBox3" r:id="rId6" imgW="2514600" imgH="754560">
            <p:pic>
              <p:nvPicPr>
                <p:cNvPr id="97" name="TextBox3">
                  <a:extLst>
                    <a:ext uri="{FF2B5EF4-FFF2-40B4-BE49-F238E27FC236}">
                      <a16:creationId xmlns:a16="http://schemas.microsoft.com/office/drawing/2014/main" id="{E161A76A-5836-488A-992F-B429B57C88BA}"/>
                    </a:ext>
                  </a:extLst>
                </p:cNvPr>
                <p:cNvPicPr>
                  <a:picLocks/>
                </p:cNvPicPr>
                <p:nvPr/>
              </p:nvPicPr>
              <p:blipFill>
                <a:blip r:embed="rId30"/>
                <a:stretch>
                  <a:fillRect/>
                </a:stretch>
              </p:blipFill>
              <p:spPr>
                <a:xfrm>
                  <a:off x="1044053" y="4192180"/>
                  <a:ext cx="2512857" cy="754833"/>
                </a:xfrm>
                <a:prstGeom prst="rect">
                  <a:avLst/>
                </a:prstGeom>
              </p:spPr>
            </p:pic>
          </p:control>
        </mc:Fallback>
      </mc:AlternateContent>
      <mc:AlternateContent xmlns:mc="http://schemas.openxmlformats.org/markup-compatibility/2006">
        <mc:Choice xmlns:v="urn:schemas-microsoft-com:vml" Requires="v">
          <p:control spid="2059" name="TextBox4" r:id="rId7" imgW="3764160" imgH="487800"/>
        </mc:Choice>
        <mc:Fallback>
          <p:control name="TextBox4" r:id="rId7" imgW="3764160" imgH="487800">
            <p:pic>
              <p:nvPicPr>
                <p:cNvPr id="98" name="TextBox4">
                  <a:extLst>
                    <a:ext uri="{FF2B5EF4-FFF2-40B4-BE49-F238E27FC236}">
                      <a16:creationId xmlns:a16="http://schemas.microsoft.com/office/drawing/2014/main" id="{42435643-8498-420B-A8C0-E97D3E8F6CB7}"/>
                    </a:ext>
                  </a:extLst>
                </p:cNvPr>
                <p:cNvPicPr>
                  <a:picLocks/>
                </p:cNvPicPr>
                <p:nvPr/>
              </p:nvPicPr>
              <p:blipFill>
                <a:blip r:embed="rId32"/>
                <a:stretch>
                  <a:fillRect/>
                </a:stretch>
              </p:blipFill>
              <p:spPr>
                <a:xfrm>
                  <a:off x="67248" y="3645664"/>
                  <a:ext cx="3766731" cy="488579"/>
                </a:xfrm>
                <a:prstGeom prst="rect">
                  <a:avLst/>
                </a:prstGeom>
              </p:spPr>
            </p:pic>
          </p:control>
        </mc:Fallback>
      </mc:AlternateContent>
      <mc:AlternateContent xmlns:mc="http://schemas.openxmlformats.org/markup-compatibility/2006">
        <mc:Choice xmlns:v="urn:schemas-microsoft-com:vml" Requires="v">
          <p:control spid="2060" name="TextBox5" r:id="rId8" imgW="2514600" imgH="754560"/>
        </mc:Choice>
        <mc:Fallback>
          <p:control name="TextBox5" r:id="rId8" imgW="2514600" imgH="754560">
            <p:pic>
              <p:nvPicPr>
                <p:cNvPr id="103" name="TextBox5">
                  <a:extLst>
                    <a:ext uri="{FF2B5EF4-FFF2-40B4-BE49-F238E27FC236}">
                      <a16:creationId xmlns:a16="http://schemas.microsoft.com/office/drawing/2014/main" id="{F33912A5-1275-4B65-8690-10A6C89B4EC8}"/>
                    </a:ext>
                  </a:extLst>
                </p:cNvPr>
                <p:cNvPicPr>
                  <a:picLocks/>
                </p:cNvPicPr>
                <p:nvPr/>
              </p:nvPicPr>
              <p:blipFill>
                <a:blip r:embed="rId30"/>
                <a:stretch>
                  <a:fillRect/>
                </a:stretch>
              </p:blipFill>
              <p:spPr>
                <a:xfrm>
                  <a:off x="1063727" y="5637806"/>
                  <a:ext cx="2512857" cy="754833"/>
                </a:xfrm>
                <a:prstGeom prst="rect">
                  <a:avLst/>
                </a:prstGeom>
              </p:spPr>
            </p:pic>
          </p:control>
        </mc:Fallback>
      </mc:AlternateContent>
      <mc:AlternateContent xmlns:mc="http://schemas.openxmlformats.org/markup-compatibility/2006">
        <mc:Choice xmlns:v="urn:schemas-microsoft-com:vml" Requires="v">
          <p:control spid="2061" name="TextBox6" r:id="rId9" imgW="3764160" imgH="403920"/>
        </mc:Choice>
        <mc:Fallback>
          <p:control name="TextBox6" r:id="rId9" imgW="3764160" imgH="403920">
            <p:pic>
              <p:nvPicPr>
                <p:cNvPr id="104" name="TextBox6">
                  <a:extLst>
                    <a:ext uri="{FF2B5EF4-FFF2-40B4-BE49-F238E27FC236}">
                      <a16:creationId xmlns:a16="http://schemas.microsoft.com/office/drawing/2014/main" id="{F45B461F-185D-4877-A304-FF4B2C674135}"/>
                    </a:ext>
                  </a:extLst>
                </p:cNvPr>
                <p:cNvPicPr>
                  <a:picLocks/>
                </p:cNvPicPr>
                <p:nvPr/>
              </p:nvPicPr>
              <p:blipFill>
                <a:blip r:embed="rId33"/>
                <a:stretch>
                  <a:fillRect/>
                </a:stretch>
              </p:blipFill>
              <p:spPr>
                <a:xfrm>
                  <a:off x="86922" y="5140696"/>
                  <a:ext cx="3766731" cy="401073"/>
                </a:xfrm>
                <a:prstGeom prst="rect">
                  <a:avLst/>
                </a:prstGeom>
              </p:spPr>
            </p:pic>
          </p:control>
        </mc:Fallback>
      </mc:AlternateContent>
    </p:controls>
    <p:extLst>
      <p:ext uri="{BB962C8B-B14F-4D97-AF65-F5344CB8AC3E}">
        <p14:creationId xmlns:p14="http://schemas.microsoft.com/office/powerpoint/2010/main" val="2064722032"/>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1" name="Christmas Logo.wav"/>
          </p:stSnd>
        </p:sndAc>
      </p:transition>
    </mc:Choice>
    <mc:Fallback xmlns="">
      <p:transition spd="slow" advClick="0">
        <p:sndAc>
          <p:stSnd>
            <p:snd r:embed="rId45" name="Christmas Logo.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45" presetClass="exit" presetSubtype="0" repeatCount="2000" fill="hold" nodeType="clickEffect">
                                  <p:stCondLst>
                                    <p:cond delay="0"/>
                                  </p:stCondLst>
                                  <p:childTnLst>
                                    <p:animEffect transition="out" filter="fade">
                                      <p:cBhvr>
                                        <p:cTn id="6" dur="2000"/>
                                        <p:tgtEl>
                                          <p:spTgt spid="6"/>
                                        </p:tgtEl>
                                      </p:cBhvr>
                                    </p:animEffect>
                                    <p:anim calcmode="lin" valueType="num">
                                      <p:cBhvr>
                                        <p:cTn id="7"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6"/>
                                        </p:tgtEl>
                                        <p:attrNameLst>
                                          <p:attrName>ppt_h</p:attrName>
                                        </p:attrNameLst>
                                      </p:cBhvr>
                                      <p:tavLst>
                                        <p:tav tm="0">
                                          <p:val>
                                            <p:strVal val="ppt_h"/>
                                          </p:val>
                                        </p:tav>
                                        <p:tav tm="100000">
                                          <p:val>
                                            <p:strVal val="ppt_h"/>
                                          </p:val>
                                        </p:tav>
                                      </p:tavLst>
                                    </p:anim>
                                    <p:set>
                                      <p:cBhvr>
                                        <p:cTn id="9" dur="1" fill="hold">
                                          <p:stCondLst>
                                            <p:cond delay="1999"/>
                                          </p:stCondLst>
                                        </p:cTn>
                                        <p:tgtEl>
                                          <p:spTgt spid="6"/>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12" name="Game Show Brass Jingle 2.wav"/>
                                        </p:tgtEl>
                                      </p:cMediaNode>
                                    </p:audio>
                                  </p:subTnLst>
                                </p:cTn>
                              </p:par>
                            </p:childTnLst>
                          </p:cTn>
                        </p:par>
                        <p:par>
                          <p:cTn id="10" fill="hold">
                            <p:stCondLst>
                              <p:cond delay="4000"/>
                            </p:stCondLst>
                            <p:childTnLst>
                              <p:par>
                                <p:cTn id="11" presetID="10"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subTnLst>
                                    <p:audio>
                                      <p:cMediaNode>
                                        <p:cTn display="0" masterRel="sameClick">
                                          <p:stCondLst>
                                            <p:cond evt="begin" delay="0">
                                              <p:tn val="11"/>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47"/>
                    </p:tgtEl>
                  </p:cond>
                </p:stCondLst>
                <p:endSync evt="end" delay="0">
                  <p:rtn val="all"/>
                </p:endSync>
                <p:childTnLst>
                  <p:par>
                    <p:cTn id="15" fill="hold">
                      <p:stCondLst>
                        <p:cond delay="0"/>
                      </p:stCondLst>
                      <p:childTnLst>
                        <p:par>
                          <p:cTn id="16" fill="hold">
                            <p:stCondLst>
                              <p:cond delay="0"/>
                            </p:stCondLst>
                            <p:childTnLst>
                              <p:par>
                                <p:cTn id="17" presetID="45" presetClass="exit" presetSubtype="0" repeatCount="2000" fill="hold" nodeType="clickEffect">
                                  <p:stCondLst>
                                    <p:cond delay="0"/>
                                  </p:stCondLst>
                                  <p:childTnLst>
                                    <p:animEffect transition="out" filter="fade">
                                      <p:cBhvr>
                                        <p:cTn id="18" dur="2000"/>
                                        <p:tgtEl>
                                          <p:spTgt spid="47"/>
                                        </p:tgtEl>
                                      </p:cBhvr>
                                    </p:animEffect>
                                    <p:anim calcmode="lin" valueType="num">
                                      <p:cBhvr>
                                        <p:cTn id="19" dur="2000"/>
                                        <p:tgtEl>
                                          <p:spTgt spid="4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0" dur="2000"/>
                                        <p:tgtEl>
                                          <p:spTgt spid="47"/>
                                        </p:tgtEl>
                                        <p:attrNameLst>
                                          <p:attrName>ppt_h</p:attrName>
                                        </p:attrNameLst>
                                      </p:cBhvr>
                                      <p:tavLst>
                                        <p:tav tm="0">
                                          <p:val>
                                            <p:strVal val="ppt_h"/>
                                          </p:val>
                                        </p:tav>
                                        <p:tav tm="100000">
                                          <p:val>
                                            <p:strVal val="ppt_h"/>
                                          </p:val>
                                        </p:tav>
                                      </p:tavLst>
                                    </p:anim>
                                    <p:set>
                                      <p:cBhvr>
                                        <p:cTn id="21" dur="1" fill="hold">
                                          <p:stCondLst>
                                            <p:cond delay="1999"/>
                                          </p:stCondLst>
                                        </p:cTn>
                                        <p:tgtEl>
                                          <p:spTgt spid="47"/>
                                        </p:tgtEl>
                                        <p:attrNameLst>
                                          <p:attrName>style.visibility</p:attrName>
                                        </p:attrNameLst>
                                      </p:cBhvr>
                                      <p:to>
                                        <p:strVal val="hidden"/>
                                      </p:to>
                                    </p:set>
                                  </p:childTnLst>
                                  <p:subTnLst>
                                    <p:audio>
                                      <p:cMediaNode>
                                        <p:cTn display="0" masterRel="sameClick">
                                          <p:stCondLst>
                                            <p:cond evt="begin" delay="0">
                                              <p:tn val="17"/>
                                            </p:cond>
                                          </p:stCondLst>
                                          <p:endCondLst>
                                            <p:cond evt="onStopAudio" delay="0">
                                              <p:tgtEl>
                                                <p:sldTgt/>
                                              </p:tgtEl>
                                            </p:cond>
                                          </p:endCondLst>
                                        </p:cTn>
                                        <p:tgtEl>
                                          <p:sndTgt r:embed="rId12" name="Game Show Brass Jingle 2.wav"/>
                                        </p:tgtEl>
                                      </p:cMediaNode>
                                    </p:audio>
                                  </p:subTnLst>
                                </p:cTn>
                              </p:par>
                            </p:childTnLst>
                          </p:cTn>
                        </p:par>
                        <p:par>
                          <p:cTn id="22" fill="hold">
                            <p:stCondLst>
                              <p:cond delay="4000"/>
                            </p:stCondLst>
                            <p:childTnLst>
                              <p:par>
                                <p:cTn id="23" presetID="1"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47"/>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45" presetClass="exit" presetSubtype="0" repeatCount="2000" fill="hold" nodeType="clickEffect">
                                  <p:stCondLst>
                                    <p:cond delay="0"/>
                                  </p:stCondLst>
                                  <p:childTnLst>
                                    <p:animEffect transition="out" filter="fade">
                                      <p:cBhvr>
                                        <p:cTn id="29" dur="2000"/>
                                        <p:tgtEl>
                                          <p:spTgt spid="12"/>
                                        </p:tgtEl>
                                      </p:cBhvr>
                                    </p:animEffect>
                                    <p:anim calcmode="lin" valueType="num">
                                      <p:cBhvr>
                                        <p:cTn id="30" dur="20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1" dur="2000"/>
                                        <p:tgtEl>
                                          <p:spTgt spid="12"/>
                                        </p:tgtEl>
                                        <p:attrNameLst>
                                          <p:attrName>ppt_h</p:attrName>
                                        </p:attrNameLst>
                                      </p:cBhvr>
                                      <p:tavLst>
                                        <p:tav tm="0">
                                          <p:val>
                                            <p:strVal val="ppt_h"/>
                                          </p:val>
                                        </p:tav>
                                        <p:tav tm="100000">
                                          <p:val>
                                            <p:strVal val="ppt_h"/>
                                          </p:val>
                                        </p:tav>
                                      </p:tavLst>
                                    </p:anim>
                                    <p:set>
                                      <p:cBhvr>
                                        <p:cTn id="32" dur="1" fill="hold">
                                          <p:stCondLst>
                                            <p:cond delay="1999"/>
                                          </p:stCondLst>
                                        </p:cTn>
                                        <p:tgtEl>
                                          <p:spTgt spid="12"/>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12" name="Game Show Brass Jingle 2.wav"/>
                                        </p:tgtEl>
                                      </p:cMediaNode>
                                    </p:audio>
                                  </p:subTnLst>
                                </p:cTn>
                              </p:par>
                            </p:childTnLst>
                          </p:cTn>
                        </p:par>
                        <p:par>
                          <p:cTn id="33" fill="hold">
                            <p:stCondLst>
                              <p:cond delay="4000"/>
                            </p:stCondLst>
                            <p:childTnLst>
                              <p:par>
                                <p:cTn id="34" presetID="1"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12"/>
                  </p:tgtEl>
                </p:cond>
              </p:nextCondLst>
            </p:seq>
            <p:seq concurrent="1" nextAc="seek">
              <p:cTn id="36" restart="whenNotActive" fill="hold" evtFilter="cancelBubble" nodeType="interactiveSeq">
                <p:stCondLst>
                  <p:cond evt="onClick" delay="0">
                    <p:tgtEl>
                      <p:spTgt spid="26"/>
                    </p:tgtEl>
                  </p:cond>
                </p:stCondLst>
                <p:endSync evt="end" delay="0">
                  <p:rtn val="all"/>
                </p:endSync>
                <p:childTnLst>
                  <p:par>
                    <p:cTn id="37" fill="hold">
                      <p:stCondLst>
                        <p:cond delay="0"/>
                      </p:stCondLst>
                      <p:childTnLst>
                        <p:par>
                          <p:cTn id="38" fill="hold">
                            <p:stCondLst>
                              <p:cond delay="0"/>
                            </p:stCondLst>
                            <p:childTnLst>
                              <p:par>
                                <p:cTn id="39" presetID="45" presetClass="exit" presetSubtype="0" repeatCount="2000" fill="hold" nodeType="clickEffect">
                                  <p:stCondLst>
                                    <p:cond delay="0"/>
                                  </p:stCondLst>
                                  <p:childTnLst>
                                    <p:animEffect transition="out" filter="fade">
                                      <p:cBhvr>
                                        <p:cTn id="40" dur="2000"/>
                                        <p:tgtEl>
                                          <p:spTgt spid="26"/>
                                        </p:tgtEl>
                                      </p:cBhvr>
                                    </p:animEffect>
                                    <p:anim calcmode="lin" valueType="num">
                                      <p:cBhvr>
                                        <p:cTn id="41" dur="2000"/>
                                        <p:tgtEl>
                                          <p:spTgt spid="2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2" dur="2000"/>
                                        <p:tgtEl>
                                          <p:spTgt spid="26"/>
                                        </p:tgtEl>
                                        <p:attrNameLst>
                                          <p:attrName>ppt_h</p:attrName>
                                        </p:attrNameLst>
                                      </p:cBhvr>
                                      <p:tavLst>
                                        <p:tav tm="0">
                                          <p:val>
                                            <p:strVal val="ppt_h"/>
                                          </p:val>
                                        </p:tav>
                                        <p:tav tm="100000">
                                          <p:val>
                                            <p:strVal val="ppt_h"/>
                                          </p:val>
                                        </p:tav>
                                      </p:tavLst>
                                    </p:anim>
                                    <p:set>
                                      <p:cBhvr>
                                        <p:cTn id="43" dur="1" fill="hold">
                                          <p:stCondLst>
                                            <p:cond delay="1999"/>
                                          </p:stCondLst>
                                        </p:cTn>
                                        <p:tgtEl>
                                          <p:spTgt spid="26"/>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12" name="Game Show Brass Jingle 2.wav"/>
                                        </p:tgtEl>
                                      </p:cMediaNode>
                                    </p:audio>
                                  </p:sub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13" name="Coin 02.wav"/>
                                        </p:tgtEl>
                                      </p:cMediaNode>
                                    </p:audio>
                                  </p:subTnLst>
                                </p:cTn>
                              </p:par>
                            </p:childTnLst>
                          </p:cTn>
                        </p:par>
                        <p:par>
                          <p:cTn id="47" fill="hold">
                            <p:stCondLst>
                              <p:cond delay="4000"/>
                            </p:stCondLst>
                            <p:childTnLst>
                              <p:par>
                                <p:cTn id="48" presetID="1" presetClass="entr" presetSubtype="0" fill="hold" grpId="1" nodeType="afterEffect">
                                  <p:stCondLst>
                                    <p:cond delay="0"/>
                                  </p:stCondLst>
                                  <p:childTnLst>
                                    <p:set>
                                      <p:cBhvr>
                                        <p:cTn id="49"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45" presetClass="exit" presetSubtype="0" repeatCount="2000" fill="hold" nodeType="clickEffect">
                                  <p:stCondLst>
                                    <p:cond delay="0"/>
                                  </p:stCondLst>
                                  <p:childTnLst>
                                    <p:animEffect transition="out" filter="fade">
                                      <p:cBhvr>
                                        <p:cTn id="54" dur="2000"/>
                                        <p:tgtEl>
                                          <p:spTgt spid="8"/>
                                        </p:tgtEl>
                                      </p:cBhvr>
                                    </p:animEffect>
                                    <p:anim calcmode="lin" valueType="num">
                                      <p:cBhvr>
                                        <p:cTn id="55" dur="20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6" dur="2000"/>
                                        <p:tgtEl>
                                          <p:spTgt spid="8"/>
                                        </p:tgtEl>
                                        <p:attrNameLst>
                                          <p:attrName>ppt_h</p:attrName>
                                        </p:attrNameLst>
                                      </p:cBhvr>
                                      <p:tavLst>
                                        <p:tav tm="0">
                                          <p:val>
                                            <p:strVal val="ppt_h"/>
                                          </p:val>
                                        </p:tav>
                                        <p:tav tm="100000">
                                          <p:val>
                                            <p:strVal val="ppt_h"/>
                                          </p:val>
                                        </p:tav>
                                      </p:tavLst>
                                    </p:anim>
                                    <p:set>
                                      <p:cBhvr>
                                        <p:cTn id="57" dur="1" fill="hold">
                                          <p:stCondLst>
                                            <p:cond delay="1999"/>
                                          </p:stCondLst>
                                        </p:cTn>
                                        <p:tgtEl>
                                          <p:spTgt spid="8"/>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12" name="Game Show Brass Jingle 2.wav"/>
                                        </p:tgtEl>
                                      </p:cMediaNode>
                                    </p:audio>
                                  </p:sub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71"/>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8"/>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45" presetClass="exit" presetSubtype="0" repeatCount="2000" fill="hold" nodeType="clickEffect">
                                  <p:stCondLst>
                                    <p:cond delay="0"/>
                                  </p:stCondLst>
                                  <p:childTnLst>
                                    <p:animEffect transition="out" filter="fade">
                                      <p:cBhvr>
                                        <p:cTn id="65" dur="2000"/>
                                        <p:tgtEl>
                                          <p:spTgt spid="22"/>
                                        </p:tgtEl>
                                      </p:cBhvr>
                                    </p:animEffect>
                                    <p:anim calcmode="lin" valueType="num">
                                      <p:cBhvr>
                                        <p:cTn id="66" dur="2000"/>
                                        <p:tgtEl>
                                          <p:spTgt spid="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7" dur="2000"/>
                                        <p:tgtEl>
                                          <p:spTgt spid="22"/>
                                        </p:tgtEl>
                                        <p:attrNameLst>
                                          <p:attrName>ppt_h</p:attrName>
                                        </p:attrNameLst>
                                      </p:cBhvr>
                                      <p:tavLst>
                                        <p:tav tm="0">
                                          <p:val>
                                            <p:strVal val="ppt_h"/>
                                          </p:val>
                                        </p:tav>
                                        <p:tav tm="100000">
                                          <p:val>
                                            <p:strVal val="ppt_h"/>
                                          </p:val>
                                        </p:tav>
                                      </p:tavLst>
                                    </p:anim>
                                    <p:set>
                                      <p:cBhvr>
                                        <p:cTn id="68" dur="1" fill="hold">
                                          <p:stCondLst>
                                            <p:cond delay="1999"/>
                                          </p:stCondLst>
                                        </p:cTn>
                                        <p:tgtEl>
                                          <p:spTgt spid="22"/>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12" name="Game Show Brass Jingle 2.wav"/>
                                        </p:tgtEl>
                                      </p:cMediaNode>
                                    </p:audio>
                                  </p:subTnLst>
                                </p:cTn>
                              </p:par>
                            </p:childTnLst>
                          </p:cTn>
                        </p:par>
                        <p:par>
                          <p:cTn id="69" fill="hold">
                            <p:stCondLst>
                              <p:cond delay="4000"/>
                            </p:stCondLst>
                            <p:childTnLst>
                              <p:par>
                                <p:cTn id="70" presetID="1" presetClass="entr" presetSubtype="0" fill="hold" grpId="0" nodeType="afterEffect">
                                  <p:stCondLst>
                                    <p:cond delay="0"/>
                                  </p:stCondLst>
                                  <p:childTnLst>
                                    <p:set>
                                      <p:cBhvr>
                                        <p:cTn id="71" dur="1" fill="hold">
                                          <p:stCondLst>
                                            <p:cond delay="0"/>
                                          </p:stCondLst>
                                        </p:cTn>
                                        <p:tgtEl>
                                          <p:spTgt spid="63"/>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14"/>
                    </p:tgtEl>
                  </p:cond>
                </p:stCondLst>
                <p:endSync evt="end" delay="0">
                  <p:rtn val="all"/>
                </p:endSync>
                <p:childTnLst>
                  <p:par>
                    <p:cTn id="73" fill="hold">
                      <p:stCondLst>
                        <p:cond delay="0"/>
                      </p:stCondLst>
                      <p:childTnLst>
                        <p:par>
                          <p:cTn id="74" fill="hold">
                            <p:stCondLst>
                              <p:cond delay="0"/>
                            </p:stCondLst>
                            <p:childTnLst>
                              <p:par>
                                <p:cTn id="75" presetID="45" presetClass="exit" presetSubtype="0" repeatCount="2000" fill="hold" nodeType="clickEffect">
                                  <p:stCondLst>
                                    <p:cond delay="0"/>
                                  </p:stCondLst>
                                  <p:childTnLst>
                                    <p:animEffect transition="out" filter="fade">
                                      <p:cBhvr>
                                        <p:cTn id="76" dur="2000"/>
                                        <p:tgtEl>
                                          <p:spTgt spid="14"/>
                                        </p:tgtEl>
                                      </p:cBhvr>
                                    </p:animEffect>
                                    <p:anim calcmode="lin" valueType="num">
                                      <p:cBhvr>
                                        <p:cTn id="77" dur="200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8" dur="2000"/>
                                        <p:tgtEl>
                                          <p:spTgt spid="14"/>
                                        </p:tgtEl>
                                        <p:attrNameLst>
                                          <p:attrName>ppt_h</p:attrName>
                                        </p:attrNameLst>
                                      </p:cBhvr>
                                      <p:tavLst>
                                        <p:tav tm="0">
                                          <p:val>
                                            <p:strVal val="ppt_h"/>
                                          </p:val>
                                        </p:tav>
                                        <p:tav tm="100000">
                                          <p:val>
                                            <p:strVal val="ppt_h"/>
                                          </p:val>
                                        </p:tav>
                                      </p:tavLst>
                                    </p:anim>
                                    <p:set>
                                      <p:cBhvr>
                                        <p:cTn id="79" dur="1" fill="hold">
                                          <p:stCondLst>
                                            <p:cond delay="1999"/>
                                          </p:stCondLst>
                                        </p:cTn>
                                        <p:tgtEl>
                                          <p:spTgt spid="14"/>
                                        </p:tgtEl>
                                        <p:attrNameLst>
                                          <p:attrName>style.visibility</p:attrName>
                                        </p:attrNameLst>
                                      </p:cBhvr>
                                      <p:to>
                                        <p:strVal val="hidden"/>
                                      </p:to>
                                    </p:set>
                                  </p:childTnLst>
                                  <p:subTnLst>
                                    <p:audio>
                                      <p:cMediaNode>
                                        <p:cTn display="0" masterRel="sameClick">
                                          <p:stCondLst>
                                            <p:cond evt="begin" delay="0">
                                              <p:tn val="75"/>
                                            </p:cond>
                                          </p:stCondLst>
                                          <p:endCondLst>
                                            <p:cond evt="onStopAudio" delay="0">
                                              <p:tgtEl>
                                                <p:sldTgt/>
                                              </p:tgtEl>
                                            </p:cond>
                                          </p:endCondLst>
                                        </p:cTn>
                                        <p:tgtEl>
                                          <p:sndTgt r:embed="rId12" name="Game Show Brass Jingle 2.wav"/>
                                        </p:tgtEl>
                                      </p:cMediaNode>
                                    </p:audio>
                                  </p:subTnLst>
                                </p:cTn>
                              </p:par>
                            </p:childTnLst>
                          </p:cTn>
                        </p:par>
                        <p:par>
                          <p:cTn id="80" fill="hold">
                            <p:stCondLst>
                              <p:cond delay="4000"/>
                            </p:stCondLst>
                            <p:childTnLst>
                              <p:par>
                                <p:cTn id="81" presetID="1"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81"/>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14"/>
                  </p:tgtEl>
                </p:cond>
              </p:nextCondLst>
            </p:seq>
            <p:seq concurrent="1" nextAc="seek">
              <p:cTn id="83" restart="whenNotActive" fill="hold" evtFilter="cancelBubble" nodeType="interactiveSeq">
                <p:stCondLst>
                  <p:cond evt="onClick" delay="0">
                    <p:tgtEl>
                      <p:spTgt spid="18"/>
                    </p:tgtEl>
                  </p:cond>
                </p:stCondLst>
                <p:endSync evt="end" delay="0">
                  <p:rtn val="all"/>
                </p:endSync>
                <p:childTnLst>
                  <p:par>
                    <p:cTn id="84" fill="hold">
                      <p:stCondLst>
                        <p:cond delay="0"/>
                      </p:stCondLst>
                      <p:childTnLst>
                        <p:par>
                          <p:cTn id="85" fill="hold">
                            <p:stCondLst>
                              <p:cond delay="0"/>
                            </p:stCondLst>
                            <p:childTnLst>
                              <p:par>
                                <p:cTn id="86" presetID="45" presetClass="exit" presetSubtype="0" repeatCount="2000" fill="hold" nodeType="clickEffect">
                                  <p:stCondLst>
                                    <p:cond delay="0"/>
                                  </p:stCondLst>
                                  <p:childTnLst>
                                    <p:animEffect transition="out" filter="fade">
                                      <p:cBhvr>
                                        <p:cTn id="87" dur="2000"/>
                                        <p:tgtEl>
                                          <p:spTgt spid="18"/>
                                        </p:tgtEl>
                                      </p:cBhvr>
                                    </p:animEffect>
                                    <p:anim calcmode="lin" valueType="num">
                                      <p:cBhvr>
                                        <p:cTn id="88" dur="2000"/>
                                        <p:tgtEl>
                                          <p:spTgt spid="1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9" dur="2000"/>
                                        <p:tgtEl>
                                          <p:spTgt spid="18"/>
                                        </p:tgtEl>
                                        <p:attrNameLst>
                                          <p:attrName>ppt_h</p:attrName>
                                        </p:attrNameLst>
                                      </p:cBhvr>
                                      <p:tavLst>
                                        <p:tav tm="0">
                                          <p:val>
                                            <p:strVal val="ppt_h"/>
                                          </p:val>
                                        </p:tav>
                                        <p:tav tm="100000">
                                          <p:val>
                                            <p:strVal val="ppt_h"/>
                                          </p:val>
                                        </p:tav>
                                      </p:tavLst>
                                    </p:anim>
                                    <p:set>
                                      <p:cBhvr>
                                        <p:cTn id="90" dur="1" fill="hold">
                                          <p:stCondLst>
                                            <p:cond delay="1999"/>
                                          </p:stCondLst>
                                        </p:cTn>
                                        <p:tgtEl>
                                          <p:spTgt spid="18"/>
                                        </p:tgtEl>
                                        <p:attrNameLst>
                                          <p:attrName>style.visibility</p:attrName>
                                        </p:attrNameLst>
                                      </p:cBhvr>
                                      <p:to>
                                        <p:strVal val="hidden"/>
                                      </p:to>
                                    </p:set>
                                  </p:childTnLst>
                                  <p:subTnLst>
                                    <p:audio>
                                      <p:cMediaNode>
                                        <p:cTn display="0" masterRel="sameClick">
                                          <p:stCondLst>
                                            <p:cond evt="begin" delay="0">
                                              <p:tn val="86"/>
                                            </p:cond>
                                          </p:stCondLst>
                                          <p:endCondLst>
                                            <p:cond evt="onStopAudio" delay="0">
                                              <p:tgtEl>
                                                <p:sldTgt/>
                                              </p:tgtEl>
                                            </p:cond>
                                          </p:endCondLst>
                                        </p:cTn>
                                        <p:tgtEl>
                                          <p:sndTgt r:embed="rId12" name="Game Show Brass Jingle 2.wav"/>
                                        </p:tgtEl>
                                      </p:cMediaNode>
                                    </p:audio>
                                  </p:subTnLst>
                                </p:cTn>
                              </p:par>
                            </p:childTnLst>
                          </p:cTn>
                        </p:par>
                        <p:par>
                          <p:cTn id="91" fill="hold">
                            <p:stCondLst>
                              <p:cond delay="4000"/>
                            </p:stCondLst>
                            <p:childTnLst>
                              <p:par>
                                <p:cTn id="92" presetID="1" presetClass="entr" presetSubtype="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18"/>
                  </p:tgtEl>
                </p:cond>
              </p:nextCondLst>
            </p:seq>
            <p:seq concurrent="1" nextAc="seek">
              <p:cTn id="94" restart="whenNotActive" fill="hold" evtFilter="cancelBubble" nodeType="interactiveSeq">
                <p:stCondLst>
                  <p:cond evt="onClick" delay="0">
                    <p:tgtEl>
                      <p:spTgt spid="24"/>
                    </p:tgtEl>
                  </p:cond>
                </p:stCondLst>
                <p:endSync evt="end" delay="0">
                  <p:rtn val="all"/>
                </p:endSync>
                <p:childTnLst>
                  <p:par>
                    <p:cTn id="95" fill="hold">
                      <p:stCondLst>
                        <p:cond delay="0"/>
                      </p:stCondLst>
                      <p:childTnLst>
                        <p:par>
                          <p:cTn id="96" fill="hold">
                            <p:stCondLst>
                              <p:cond delay="0"/>
                            </p:stCondLst>
                            <p:childTnLst>
                              <p:par>
                                <p:cTn id="97" presetID="45" presetClass="exit" presetSubtype="0" repeatCount="2000" fill="hold" nodeType="clickEffect">
                                  <p:stCondLst>
                                    <p:cond delay="0"/>
                                  </p:stCondLst>
                                  <p:childTnLst>
                                    <p:animEffect transition="out" filter="fade">
                                      <p:cBhvr>
                                        <p:cTn id="98" dur="2000"/>
                                        <p:tgtEl>
                                          <p:spTgt spid="24"/>
                                        </p:tgtEl>
                                      </p:cBhvr>
                                    </p:animEffect>
                                    <p:anim calcmode="lin" valueType="num">
                                      <p:cBhvr>
                                        <p:cTn id="99" dur="20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0" dur="2000"/>
                                        <p:tgtEl>
                                          <p:spTgt spid="24"/>
                                        </p:tgtEl>
                                        <p:attrNameLst>
                                          <p:attrName>ppt_h</p:attrName>
                                        </p:attrNameLst>
                                      </p:cBhvr>
                                      <p:tavLst>
                                        <p:tav tm="0">
                                          <p:val>
                                            <p:strVal val="ppt_h"/>
                                          </p:val>
                                        </p:tav>
                                        <p:tav tm="100000">
                                          <p:val>
                                            <p:strVal val="ppt_h"/>
                                          </p:val>
                                        </p:tav>
                                      </p:tavLst>
                                    </p:anim>
                                    <p:set>
                                      <p:cBhvr>
                                        <p:cTn id="101" dur="1" fill="hold">
                                          <p:stCondLst>
                                            <p:cond delay="1999"/>
                                          </p:stCondLst>
                                        </p:cTn>
                                        <p:tgtEl>
                                          <p:spTgt spid="24"/>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12" name="Game Show Brass Jingle 2.wav"/>
                                        </p:tgtEl>
                                      </p:cMediaNode>
                                    </p:audio>
                                  </p:subTnLst>
                                </p:cTn>
                              </p:par>
                            </p:childTnLst>
                          </p:cTn>
                        </p:par>
                        <p:par>
                          <p:cTn id="102" fill="hold">
                            <p:stCondLst>
                              <p:cond delay="4000"/>
                            </p:stCondLst>
                            <p:childTnLst>
                              <p:par>
                                <p:cTn id="103" presetID="1" presetClass="entr" presetSubtype="0"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childTnLst>
                                  <p:subTnLst>
                                    <p:audio>
                                      <p:cMediaNode>
                                        <p:cTn display="0" masterRel="sameClick">
                                          <p:stCondLst>
                                            <p:cond evt="begin" delay="0">
                                              <p:tn val="103"/>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24"/>
                  </p:tgtEl>
                </p:cond>
              </p:nextCondLst>
            </p:seq>
            <p:seq concurrent="1" nextAc="seek">
              <p:cTn id="105" restart="whenNotActive" fill="hold" evtFilter="cancelBubble" nodeType="interactiveSeq">
                <p:stCondLst>
                  <p:cond evt="onClick" delay="0">
                    <p:tgtEl>
                      <p:spTgt spid="42"/>
                    </p:tgtEl>
                  </p:cond>
                </p:stCondLst>
                <p:endSync evt="end" delay="0">
                  <p:rtn val="all"/>
                </p:endSync>
                <p:childTnLst>
                  <p:par>
                    <p:cTn id="106" fill="hold">
                      <p:stCondLst>
                        <p:cond delay="0"/>
                      </p:stCondLst>
                      <p:childTnLst>
                        <p:par>
                          <p:cTn id="107" fill="hold">
                            <p:stCondLst>
                              <p:cond delay="0"/>
                            </p:stCondLst>
                            <p:childTnLst>
                              <p:par>
                                <p:cTn id="108" presetID="45" presetClass="exit" presetSubtype="0" repeatCount="2000" fill="hold" nodeType="clickEffect">
                                  <p:stCondLst>
                                    <p:cond delay="0"/>
                                  </p:stCondLst>
                                  <p:childTnLst>
                                    <p:animEffect transition="out" filter="fade">
                                      <p:cBhvr>
                                        <p:cTn id="109" dur="2000"/>
                                        <p:tgtEl>
                                          <p:spTgt spid="42"/>
                                        </p:tgtEl>
                                      </p:cBhvr>
                                    </p:animEffect>
                                    <p:anim calcmode="lin" valueType="num">
                                      <p:cBhvr>
                                        <p:cTn id="110" dur="2000"/>
                                        <p:tgtEl>
                                          <p:spTgt spid="4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1" dur="2000"/>
                                        <p:tgtEl>
                                          <p:spTgt spid="42"/>
                                        </p:tgtEl>
                                        <p:attrNameLst>
                                          <p:attrName>ppt_h</p:attrName>
                                        </p:attrNameLst>
                                      </p:cBhvr>
                                      <p:tavLst>
                                        <p:tav tm="0">
                                          <p:val>
                                            <p:strVal val="ppt_h"/>
                                          </p:val>
                                        </p:tav>
                                        <p:tav tm="100000">
                                          <p:val>
                                            <p:strVal val="ppt_h"/>
                                          </p:val>
                                        </p:tav>
                                      </p:tavLst>
                                    </p:anim>
                                    <p:set>
                                      <p:cBhvr>
                                        <p:cTn id="112" dur="1" fill="hold">
                                          <p:stCondLst>
                                            <p:cond delay="1999"/>
                                          </p:stCondLst>
                                        </p:cTn>
                                        <p:tgtEl>
                                          <p:spTgt spid="42"/>
                                        </p:tgtEl>
                                        <p:attrNameLst>
                                          <p:attrName>style.visibility</p:attrName>
                                        </p:attrNameLst>
                                      </p:cBhvr>
                                      <p:to>
                                        <p:strVal val="hidden"/>
                                      </p:to>
                                    </p:set>
                                  </p:childTnLst>
                                  <p:subTnLst>
                                    <p:audio>
                                      <p:cMediaNode>
                                        <p:cTn display="0" masterRel="sameClick">
                                          <p:stCondLst>
                                            <p:cond evt="begin" delay="0">
                                              <p:tn val="108"/>
                                            </p:cond>
                                          </p:stCondLst>
                                          <p:endCondLst>
                                            <p:cond evt="onStopAudio" delay="0">
                                              <p:tgtEl>
                                                <p:sldTgt/>
                                              </p:tgtEl>
                                            </p:cond>
                                          </p:endCondLst>
                                        </p:cTn>
                                        <p:tgtEl>
                                          <p:sndTgt r:embed="rId12" name="Game Show Brass Jingle 2.wav"/>
                                        </p:tgtEl>
                                      </p:cMediaNode>
                                    </p:audio>
                                  </p:subTnLst>
                                </p:cTn>
                              </p:par>
                            </p:childTnLst>
                          </p:cTn>
                        </p:par>
                        <p:par>
                          <p:cTn id="113" fill="hold">
                            <p:stCondLst>
                              <p:cond delay="4000"/>
                            </p:stCondLst>
                            <p:childTnLst>
                              <p:par>
                                <p:cTn id="114" presetID="1" presetClass="entr" presetSubtype="0" fill="hold" grpId="0" nodeType="afterEffect">
                                  <p:stCondLst>
                                    <p:cond delay="0"/>
                                  </p:stCondLst>
                                  <p:childTnLst>
                                    <p:set>
                                      <p:cBhvr>
                                        <p:cTn id="11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114"/>
                                            </p:cond>
                                          </p:stCondLst>
                                          <p:endCondLst>
                                            <p:cond evt="onStopAudio" delay="0">
                                              <p:tgtEl>
                                                <p:sldTgt/>
                                              </p:tgtEl>
                                            </p:cond>
                                          </p:endCondLst>
                                        </p:cTn>
                                        <p:tgtEl>
                                          <p:sndTgt r:embed="rId13" name="Coin 02.wav"/>
                                        </p:tgtEl>
                                      </p:cMediaNode>
                                    </p:audio>
                                  </p:subTnLst>
                                </p:cTn>
                              </p:par>
                            </p:childTnLst>
                          </p:cTn>
                        </p:par>
                        <p:par>
                          <p:cTn id="116" fill="hold">
                            <p:stCondLst>
                              <p:cond delay="4000"/>
                            </p:stCondLst>
                            <p:childTnLst>
                              <p:par>
                                <p:cTn id="117" presetID="1" presetClass="entr" presetSubtype="0" fill="hold" grpId="1" nodeType="afterEffect">
                                  <p:stCondLst>
                                    <p:cond delay="0"/>
                                  </p:stCondLst>
                                  <p:childTnLst>
                                    <p:set>
                                      <p:cBhvr>
                                        <p:cTn id="118"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117"/>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42"/>
                  </p:tgtEl>
                </p:cond>
              </p:nextCondLst>
            </p:seq>
            <p:seq concurrent="1" nextAc="seek">
              <p:cTn id="119" restart="whenNotActive" fill="hold" evtFilter="cancelBubble" nodeType="interactiveSeq">
                <p:stCondLst>
                  <p:cond evt="onClick" delay="0">
                    <p:tgtEl>
                      <p:spTgt spid="51"/>
                    </p:tgtEl>
                  </p:cond>
                </p:stCondLst>
                <p:endSync evt="end" delay="0">
                  <p:rtn val="all"/>
                </p:endSync>
                <p:childTnLst>
                  <p:par>
                    <p:cTn id="120" fill="hold">
                      <p:stCondLst>
                        <p:cond delay="0"/>
                      </p:stCondLst>
                      <p:childTnLst>
                        <p:par>
                          <p:cTn id="121" fill="hold">
                            <p:stCondLst>
                              <p:cond delay="0"/>
                            </p:stCondLst>
                            <p:childTnLst>
                              <p:par>
                                <p:cTn id="122" presetID="45" presetClass="exit" presetSubtype="0" repeatCount="2000" fill="hold" nodeType="clickEffect">
                                  <p:stCondLst>
                                    <p:cond delay="0"/>
                                  </p:stCondLst>
                                  <p:childTnLst>
                                    <p:animEffect transition="out" filter="fade">
                                      <p:cBhvr>
                                        <p:cTn id="123" dur="2000"/>
                                        <p:tgtEl>
                                          <p:spTgt spid="51"/>
                                        </p:tgtEl>
                                      </p:cBhvr>
                                    </p:animEffect>
                                    <p:anim calcmode="lin" valueType="num">
                                      <p:cBhvr>
                                        <p:cTn id="124" dur="200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5" dur="2000"/>
                                        <p:tgtEl>
                                          <p:spTgt spid="51"/>
                                        </p:tgtEl>
                                        <p:attrNameLst>
                                          <p:attrName>ppt_h</p:attrName>
                                        </p:attrNameLst>
                                      </p:cBhvr>
                                      <p:tavLst>
                                        <p:tav tm="0">
                                          <p:val>
                                            <p:strVal val="ppt_h"/>
                                          </p:val>
                                        </p:tav>
                                        <p:tav tm="100000">
                                          <p:val>
                                            <p:strVal val="ppt_h"/>
                                          </p:val>
                                        </p:tav>
                                      </p:tavLst>
                                    </p:anim>
                                    <p:set>
                                      <p:cBhvr>
                                        <p:cTn id="126" dur="1" fill="hold">
                                          <p:stCondLst>
                                            <p:cond delay="1999"/>
                                          </p:stCondLst>
                                        </p:cTn>
                                        <p:tgtEl>
                                          <p:spTgt spid="51"/>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12" name="Game Show Brass Jingle 2.wav"/>
                                        </p:tgtEl>
                                      </p:cMediaNode>
                                    </p:audio>
                                  </p:subTnLst>
                                </p:cTn>
                              </p:par>
                            </p:childTnLst>
                          </p:cTn>
                        </p:par>
                        <p:par>
                          <p:cTn id="127" fill="hold">
                            <p:stCondLst>
                              <p:cond delay="4000"/>
                            </p:stCondLst>
                            <p:childTnLst>
                              <p:par>
                                <p:cTn id="128" presetID="1" presetClass="entr" presetSubtype="0" fill="hold" grpId="0" nodeType="afterEffect">
                                  <p:stCondLst>
                                    <p:cond delay="0"/>
                                  </p:stCondLst>
                                  <p:childTnLst>
                                    <p:set>
                                      <p:cBhvr>
                                        <p:cTn id="129"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128"/>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51"/>
                  </p:tgtEl>
                </p:cond>
              </p:nextCondLst>
            </p:seq>
            <p:seq concurrent="1" nextAc="seek">
              <p:cTn id="130" restart="whenNotActive" fill="hold" evtFilter="cancelBubble" nodeType="interactiveSeq">
                <p:stCondLst>
                  <p:cond evt="onClick" delay="0">
                    <p:tgtEl>
                      <p:spTgt spid="49"/>
                    </p:tgtEl>
                  </p:cond>
                </p:stCondLst>
                <p:endSync evt="end" delay="0">
                  <p:rtn val="all"/>
                </p:endSync>
                <p:childTnLst>
                  <p:par>
                    <p:cTn id="131" fill="hold">
                      <p:stCondLst>
                        <p:cond delay="0"/>
                      </p:stCondLst>
                      <p:childTnLst>
                        <p:par>
                          <p:cTn id="132" fill="hold">
                            <p:stCondLst>
                              <p:cond delay="0"/>
                            </p:stCondLst>
                            <p:childTnLst>
                              <p:par>
                                <p:cTn id="133" presetID="45" presetClass="exit" presetSubtype="0" repeatCount="2000" fill="hold" nodeType="clickEffect">
                                  <p:stCondLst>
                                    <p:cond delay="0"/>
                                  </p:stCondLst>
                                  <p:childTnLst>
                                    <p:animEffect transition="out" filter="fade">
                                      <p:cBhvr>
                                        <p:cTn id="134" dur="2000"/>
                                        <p:tgtEl>
                                          <p:spTgt spid="49"/>
                                        </p:tgtEl>
                                      </p:cBhvr>
                                    </p:animEffect>
                                    <p:anim calcmode="lin" valueType="num">
                                      <p:cBhvr>
                                        <p:cTn id="135" dur="2000"/>
                                        <p:tgtEl>
                                          <p:spTgt spid="4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6" dur="2000"/>
                                        <p:tgtEl>
                                          <p:spTgt spid="49"/>
                                        </p:tgtEl>
                                        <p:attrNameLst>
                                          <p:attrName>ppt_h</p:attrName>
                                        </p:attrNameLst>
                                      </p:cBhvr>
                                      <p:tavLst>
                                        <p:tav tm="0">
                                          <p:val>
                                            <p:strVal val="ppt_h"/>
                                          </p:val>
                                        </p:tav>
                                        <p:tav tm="100000">
                                          <p:val>
                                            <p:strVal val="ppt_h"/>
                                          </p:val>
                                        </p:tav>
                                      </p:tavLst>
                                    </p:anim>
                                    <p:set>
                                      <p:cBhvr>
                                        <p:cTn id="137" dur="1" fill="hold">
                                          <p:stCondLst>
                                            <p:cond delay="1999"/>
                                          </p:stCondLst>
                                        </p:cTn>
                                        <p:tgtEl>
                                          <p:spTgt spid="49"/>
                                        </p:tgtEl>
                                        <p:attrNameLst>
                                          <p:attrName>style.visibility</p:attrName>
                                        </p:attrNameLst>
                                      </p:cBhvr>
                                      <p:to>
                                        <p:strVal val="hidden"/>
                                      </p:to>
                                    </p:set>
                                  </p:childTnLst>
                                  <p:subTnLst>
                                    <p:audio>
                                      <p:cMediaNode>
                                        <p:cTn display="0" masterRel="sameClick">
                                          <p:stCondLst>
                                            <p:cond evt="begin" delay="0">
                                              <p:tn val="133"/>
                                            </p:cond>
                                          </p:stCondLst>
                                          <p:endCondLst>
                                            <p:cond evt="onStopAudio" delay="0">
                                              <p:tgtEl>
                                                <p:sldTgt/>
                                              </p:tgtEl>
                                            </p:cond>
                                          </p:endCondLst>
                                        </p:cTn>
                                        <p:tgtEl>
                                          <p:sndTgt r:embed="rId12" name="Game Show Brass Jingle 2.wav"/>
                                        </p:tgtEl>
                                      </p:cMediaNode>
                                    </p:audio>
                                  </p:subTnLst>
                                </p:cTn>
                              </p:par>
                            </p:childTnLst>
                          </p:cTn>
                        </p:par>
                        <p:par>
                          <p:cTn id="138" fill="hold">
                            <p:stCondLst>
                              <p:cond delay="4000"/>
                            </p:stCondLst>
                            <p:childTnLst>
                              <p:par>
                                <p:cTn id="139" presetID="1" presetClass="entr" presetSubtype="0"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139"/>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49"/>
                  </p:tgtEl>
                </p:cond>
              </p:nextCondLst>
            </p:seq>
            <p:seq concurrent="1" nextAc="seek">
              <p:cTn id="141" restart="whenNotActive" fill="hold" evtFilter="cancelBubble" nodeType="interactiveSeq">
                <p:stCondLst>
                  <p:cond evt="onClick" delay="0">
                    <p:tgtEl>
                      <p:spTgt spid="38"/>
                    </p:tgtEl>
                  </p:cond>
                </p:stCondLst>
                <p:endSync evt="end" delay="0">
                  <p:rtn val="all"/>
                </p:endSync>
                <p:childTnLst>
                  <p:par>
                    <p:cTn id="142" fill="hold">
                      <p:stCondLst>
                        <p:cond delay="0"/>
                      </p:stCondLst>
                      <p:childTnLst>
                        <p:par>
                          <p:cTn id="143" fill="hold">
                            <p:stCondLst>
                              <p:cond delay="0"/>
                            </p:stCondLst>
                            <p:childTnLst>
                              <p:par>
                                <p:cTn id="144" presetID="45" presetClass="exit" presetSubtype="0" repeatCount="2000" fill="hold" nodeType="clickEffect">
                                  <p:stCondLst>
                                    <p:cond delay="0"/>
                                  </p:stCondLst>
                                  <p:childTnLst>
                                    <p:animEffect transition="out" filter="fade">
                                      <p:cBhvr>
                                        <p:cTn id="145" dur="2000"/>
                                        <p:tgtEl>
                                          <p:spTgt spid="38"/>
                                        </p:tgtEl>
                                      </p:cBhvr>
                                    </p:animEffect>
                                    <p:anim calcmode="lin" valueType="num">
                                      <p:cBhvr>
                                        <p:cTn id="146" dur="2000"/>
                                        <p:tgtEl>
                                          <p:spTgt spid="3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7" dur="2000"/>
                                        <p:tgtEl>
                                          <p:spTgt spid="38"/>
                                        </p:tgtEl>
                                        <p:attrNameLst>
                                          <p:attrName>ppt_h</p:attrName>
                                        </p:attrNameLst>
                                      </p:cBhvr>
                                      <p:tavLst>
                                        <p:tav tm="0">
                                          <p:val>
                                            <p:strVal val="ppt_h"/>
                                          </p:val>
                                        </p:tav>
                                        <p:tav tm="100000">
                                          <p:val>
                                            <p:strVal val="ppt_h"/>
                                          </p:val>
                                        </p:tav>
                                      </p:tavLst>
                                    </p:anim>
                                    <p:set>
                                      <p:cBhvr>
                                        <p:cTn id="148" dur="1" fill="hold">
                                          <p:stCondLst>
                                            <p:cond delay="1999"/>
                                          </p:stCondLst>
                                        </p:cTn>
                                        <p:tgtEl>
                                          <p:spTgt spid="38"/>
                                        </p:tgtEl>
                                        <p:attrNameLst>
                                          <p:attrName>style.visibility</p:attrName>
                                        </p:attrNameLst>
                                      </p:cBhvr>
                                      <p:to>
                                        <p:strVal val="hidden"/>
                                      </p:to>
                                    </p:set>
                                  </p:childTnLst>
                                  <p:subTnLst>
                                    <p:audio>
                                      <p:cMediaNode>
                                        <p:cTn display="0" masterRel="sameClick">
                                          <p:stCondLst>
                                            <p:cond evt="begin" delay="0">
                                              <p:tn val="144"/>
                                            </p:cond>
                                          </p:stCondLst>
                                          <p:endCondLst>
                                            <p:cond evt="onStopAudio" delay="0">
                                              <p:tgtEl>
                                                <p:sldTgt/>
                                              </p:tgtEl>
                                            </p:cond>
                                          </p:endCondLst>
                                        </p:cTn>
                                        <p:tgtEl>
                                          <p:sndTgt r:embed="rId12" name="Game Show Brass Jingle 2.wav"/>
                                        </p:tgtEl>
                                      </p:cMediaNode>
                                    </p:audio>
                                  </p:subTnLst>
                                </p:cTn>
                              </p:par>
                            </p:childTnLst>
                          </p:cTn>
                        </p:par>
                        <p:par>
                          <p:cTn id="149" fill="hold">
                            <p:stCondLst>
                              <p:cond delay="4000"/>
                            </p:stCondLst>
                            <p:childTnLst>
                              <p:par>
                                <p:cTn id="150" presetID="1" presetClass="entr" presetSubtype="0" fill="hold" grpId="0" nodeType="afterEffect">
                                  <p:stCondLst>
                                    <p:cond delay="0"/>
                                  </p:stCondLst>
                                  <p:childTnLst>
                                    <p:set>
                                      <p:cBhvr>
                                        <p:cTn id="1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150"/>
                                            </p:cond>
                                          </p:stCondLst>
                                          <p:endCondLst>
                                            <p:cond evt="onStopAudio" delay="0">
                                              <p:tgtEl>
                                                <p:sldTgt/>
                                              </p:tgtEl>
                                            </p:cond>
                                          </p:endCondLst>
                                        </p:cTn>
                                        <p:tgtEl>
                                          <p:sndTgt r:embed="rId13" name="Coin 02.wav"/>
                                        </p:tgtEl>
                                      </p:cMediaNode>
                                    </p:audio>
                                  </p:subTnLst>
                                </p:cTn>
                              </p:par>
                            </p:childTnLst>
                          </p:cTn>
                        </p:par>
                        <p:par>
                          <p:cTn id="152" fill="hold">
                            <p:stCondLst>
                              <p:cond delay="4000"/>
                            </p:stCondLst>
                            <p:childTnLst>
                              <p:par>
                                <p:cTn id="153" presetID="1" presetClass="entr" presetSubtype="0" fill="hold" grpId="1" nodeType="afterEffect">
                                  <p:stCondLst>
                                    <p:cond delay="0"/>
                                  </p:stCondLst>
                                  <p:childTnLst>
                                    <p:set>
                                      <p:cBhvr>
                                        <p:cTn id="154"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153"/>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38"/>
                  </p:tgtEl>
                </p:cond>
              </p:nextCondLst>
            </p:seq>
            <p:seq concurrent="1" nextAc="seek">
              <p:cTn id="155" restart="whenNotActive" fill="hold" evtFilter="cancelBubble" nodeType="interactiveSeq">
                <p:stCondLst>
                  <p:cond evt="onClick" delay="0">
                    <p:tgtEl>
                      <p:spTgt spid="44"/>
                    </p:tgtEl>
                  </p:cond>
                </p:stCondLst>
                <p:endSync evt="end" delay="0">
                  <p:rtn val="all"/>
                </p:endSync>
                <p:childTnLst>
                  <p:par>
                    <p:cTn id="156" fill="hold">
                      <p:stCondLst>
                        <p:cond delay="0"/>
                      </p:stCondLst>
                      <p:childTnLst>
                        <p:par>
                          <p:cTn id="157" fill="hold">
                            <p:stCondLst>
                              <p:cond delay="0"/>
                            </p:stCondLst>
                            <p:childTnLst>
                              <p:par>
                                <p:cTn id="158" presetID="45" presetClass="exit" presetSubtype="0" repeatCount="2000" fill="hold" nodeType="clickEffect">
                                  <p:stCondLst>
                                    <p:cond delay="0"/>
                                  </p:stCondLst>
                                  <p:childTnLst>
                                    <p:animEffect transition="out" filter="fade">
                                      <p:cBhvr>
                                        <p:cTn id="159" dur="2000"/>
                                        <p:tgtEl>
                                          <p:spTgt spid="44"/>
                                        </p:tgtEl>
                                      </p:cBhvr>
                                    </p:animEffect>
                                    <p:anim calcmode="lin" valueType="num">
                                      <p:cBhvr>
                                        <p:cTn id="160" dur="2000"/>
                                        <p:tgtEl>
                                          <p:spTgt spid="4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1" dur="2000"/>
                                        <p:tgtEl>
                                          <p:spTgt spid="44"/>
                                        </p:tgtEl>
                                        <p:attrNameLst>
                                          <p:attrName>ppt_h</p:attrName>
                                        </p:attrNameLst>
                                      </p:cBhvr>
                                      <p:tavLst>
                                        <p:tav tm="0">
                                          <p:val>
                                            <p:strVal val="ppt_h"/>
                                          </p:val>
                                        </p:tav>
                                        <p:tav tm="100000">
                                          <p:val>
                                            <p:strVal val="ppt_h"/>
                                          </p:val>
                                        </p:tav>
                                      </p:tavLst>
                                    </p:anim>
                                    <p:set>
                                      <p:cBhvr>
                                        <p:cTn id="162" dur="1" fill="hold">
                                          <p:stCondLst>
                                            <p:cond delay="1999"/>
                                          </p:stCondLst>
                                        </p:cTn>
                                        <p:tgtEl>
                                          <p:spTgt spid="44"/>
                                        </p:tgtEl>
                                        <p:attrNameLst>
                                          <p:attrName>style.visibility</p:attrName>
                                        </p:attrNameLst>
                                      </p:cBhvr>
                                      <p:to>
                                        <p:strVal val="hidden"/>
                                      </p:to>
                                    </p:set>
                                  </p:childTnLst>
                                  <p:subTnLst>
                                    <p:audio>
                                      <p:cMediaNode>
                                        <p:cTn display="0" masterRel="sameClick">
                                          <p:stCondLst>
                                            <p:cond evt="begin" delay="0">
                                              <p:tn val="158"/>
                                            </p:cond>
                                          </p:stCondLst>
                                          <p:endCondLst>
                                            <p:cond evt="onStopAudio" delay="0">
                                              <p:tgtEl>
                                                <p:sldTgt/>
                                              </p:tgtEl>
                                            </p:cond>
                                          </p:endCondLst>
                                        </p:cTn>
                                        <p:tgtEl>
                                          <p:sndTgt r:embed="rId12" name="Game Show Brass Jingle 2.wav"/>
                                        </p:tgtEl>
                                      </p:cMediaNode>
                                    </p:audio>
                                  </p:subTnLst>
                                </p:cTn>
                              </p:par>
                            </p:childTnLst>
                          </p:cTn>
                        </p:par>
                        <p:par>
                          <p:cTn id="163" fill="hold">
                            <p:stCondLst>
                              <p:cond delay="4000"/>
                            </p:stCondLst>
                            <p:childTnLst>
                              <p:par>
                                <p:cTn id="164" presetID="1" presetClass="entr" presetSubtype="0" fill="hold" grpId="0" nodeType="afterEffect">
                                  <p:stCondLst>
                                    <p:cond delay="0"/>
                                  </p:stCondLst>
                                  <p:childTnLst>
                                    <p:set>
                                      <p:cBhvr>
                                        <p:cTn id="165"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164"/>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44"/>
                  </p:tgtEl>
                </p:cond>
              </p:nextCondLst>
            </p:seq>
            <p:seq concurrent="1" nextAc="seek">
              <p:cTn id="166" restart="whenNotActive" fill="hold" evtFilter="cancelBubble" nodeType="interactiveSeq">
                <p:stCondLst>
                  <p:cond evt="onClick" delay="0">
                    <p:tgtEl>
                      <p:spTgt spid="36"/>
                    </p:tgtEl>
                  </p:cond>
                </p:stCondLst>
                <p:endSync evt="end" delay="0">
                  <p:rtn val="all"/>
                </p:endSync>
                <p:childTnLst>
                  <p:par>
                    <p:cTn id="167" fill="hold">
                      <p:stCondLst>
                        <p:cond delay="0"/>
                      </p:stCondLst>
                      <p:childTnLst>
                        <p:par>
                          <p:cTn id="168" fill="hold">
                            <p:stCondLst>
                              <p:cond delay="0"/>
                            </p:stCondLst>
                            <p:childTnLst>
                              <p:par>
                                <p:cTn id="169" presetID="45" presetClass="exit" presetSubtype="0" repeatCount="2000" fill="hold" nodeType="clickEffect">
                                  <p:stCondLst>
                                    <p:cond delay="0"/>
                                  </p:stCondLst>
                                  <p:childTnLst>
                                    <p:animEffect transition="out" filter="fade">
                                      <p:cBhvr>
                                        <p:cTn id="170" dur="2000"/>
                                        <p:tgtEl>
                                          <p:spTgt spid="36"/>
                                        </p:tgtEl>
                                      </p:cBhvr>
                                    </p:animEffect>
                                    <p:anim calcmode="lin" valueType="num">
                                      <p:cBhvr>
                                        <p:cTn id="171" dur="20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72" dur="2000"/>
                                        <p:tgtEl>
                                          <p:spTgt spid="36"/>
                                        </p:tgtEl>
                                        <p:attrNameLst>
                                          <p:attrName>ppt_h</p:attrName>
                                        </p:attrNameLst>
                                      </p:cBhvr>
                                      <p:tavLst>
                                        <p:tav tm="0">
                                          <p:val>
                                            <p:strVal val="ppt_h"/>
                                          </p:val>
                                        </p:tav>
                                        <p:tav tm="100000">
                                          <p:val>
                                            <p:strVal val="ppt_h"/>
                                          </p:val>
                                        </p:tav>
                                      </p:tavLst>
                                    </p:anim>
                                    <p:set>
                                      <p:cBhvr>
                                        <p:cTn id="173" dur="1" fill="hold">
                                          <p:stCondLst>
                                            <p:cond delay="1999"/>
                                          </p:stCondLst>
                                        </p:cTn>
                                        <p:tgtEl>
                                          <p:spTgt spid="36"/>
                                        </p:tgtEl>
                                        <p:attrNameLst>
                                          <p:attrName>style.visibility</p:attrName>
                                        </p:attrNameLst>
                                      </p:cBhvr>
                                      <p:to>
                                        <p:strVal val="hidden"/>
                                      </p:to>
                                    </p:set>
                                  </p:childTnLst>
                                  <p:subTnLst>
                                    <p:audio>
                                      <p:cMediaNode>
                                        <p:cTn display="0" masterRel="sameClick">
                                          <p:stCondLst>
                                            <p:cond evt="begin" delay="0">
                                              <p:tn val="169"/>
                                            </p:cond>
                                          </p:stCondLst>
                                          <p:endCondLst>
                                            <p:cond evt="onStopAudio" delay="0">
                                              <p:tgtEl>
                                                <p:sldTgt/>
                                              </p:tgtEl>
                                            </p:cond>
                                          </p:endCondLst>
                                        </p:cTn>
                                        <p:tgtEl>
                                          <p:sndTgt r:embed="rId12" name="Game Show Brass Jingle 2.wav"/>
                                        </p:tgtEl>
                                      </p:cMediaNode>
                                    </p:audio>
                                  </p:subTnLst>
                                </p:cTn>
                              </p:par>
                            </p:childTnLst>
                          </p:cTn>
                        </p:par>
                        <p:par>
                          <p:cTn id="174" fill="hold">
                            <p:stCondLst>
                              <p:cond delay="4000"/>
                            </p:stCondLst>
                            <p:childTnLst>
                              <p:par>
                                <p:cTn id="175" presetID="1" presetClass="entr" presetSubtype="0" fill="hold" grpId="0" nodeType="afterEffect">
                                  <p:stCondLst>
                                    <p:cond delay="0"/>
                                  </p:stCondLst>
                                  <p:childTnLst>
                                    <p:set>
                                      <p:cBhvr>
                                        <p:cTn id="176"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175"/>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36"/>
                  </p:tgtEl>
                </p:cond>
              </p:nextCondLst>
            </p:seq>
            <p:seq concurrent="1" nextAc="seek">
              <p:cTn id="177" restart="whenNotActive" fill="hold" evtFilter="cancelBubble" nodeType="interactiveSeq">
                <p:stCondLst>
                  <p:cond evt="onClick" delay="0">
                    <p:tgtEl>
                      <p:spTgt spid="34"/>
                    </p:tgtEl>
                  </p:cond>
                </p:stCondLst>
                <p:endSync evt="end" delay="0">
                  <p:rtn val="all"/>
                </p:endSync>
                <p:childTnLst>
                  <p:par>
                    <p:cTn id="178" fill="hold">
                      <p:stCondLst>
                        <p:cond delay="0"/>
                      </p:stCondLst>
                      <p:childTnLst>
                        <p:par>
                          <p:cTn id="179" fill="hold">
                            <p:stCondLst>
                              <p:cond delay="0"/>
                            </p:stCondLst>
                            <p:childTnLst>
                              <p:par>
                                <p:cTn id="180" presetID="45" presetClass="exit" presetSubtype="0" repeatCount="2000" fill="hold" nodeType="clickEffect">
                                  <p:stCondLst>
                                    <p:cond delay="0"/>
                                  </p:stCondLst>
                                  <p:childTnLst>
                                    <p:animEffect transition="out" filter="fade">
                                      <p:cBhvr>
                                        <p:cTn id="181" dur="2000"/>
                                        <p:tgtEl>
                                          <p:spTgt spid="34"/>
                                        </p:tgtEl>
                                      </p:cBhvr>
                                    </p:animEffect>
                                    <p:anim calcmode="lin" valueType="num">
                                      <p:cBhvr>
                                        <p:cTn id="182" dur="2000"/>
                                        <p:tgtEl>
                                          <p:spTgt spid="3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3" dur="2000"/>
                                        <p:tgtEl>
                                          <p:spTgt spid="34"/>
                                        </p:tgtEl>
                                        <p:attrNameLst>
                                          <p:attrName>ppt_h</p:attrName>
                                        </p:attrNameLst>
                                      </p:cBhvr>
                                      <p:tavLst>
                                        <p:tav tm="0">
                                          <p:val>
                                            <p:strVal val="ppt_h"/>
                                          </p:val>
                                        </p:tav>
                                        <p:tav tm="100000">
                                          <p:val>
                                            <p:strVal val="ppt_h"/>
                                          </p:val>
                                        </p:tav>
                                      </p:tavLst>
                                    </p:anim>
                                    <p:set>
                                      <p:cBhvr>
                                        <p:cTn id="184" dur="1" fill="hold">
                                          <p:stCondLst>
                                            <p:cond delay="1999"/>
                                          </p:stCondLst>
                                        </p:cTn>
                                        <p:tgtEl>
                                          <p:spTgt spid="34"/>
                                        </p:tgtEl>
                                        <p:attrNameLst>
                                          <p:attrName>style.visibility</p:attrName>
                                        </p:attrNameLst>
                                      </p:cBhvr>
                                      <p:to>
                                        <p:strVal val="hidden"/>
                                      </p:to>
                                    </p:set>
                                  </p:childTnLst>
                                  <p:subTnLst>
                                    <p:audio>
                                      <p:cMediaNode>
                                        <p:cTn display="0" masterRel="sameClick">
                                          <p:stCondLst>
                                            <p:cond evt="begin" delay="0">
                                              <p:tn val="180"/>
                                            </p:cond>
                                          </p:stCondLst>
                                          <p:endCondLst>
                                            <p:cond evt="onStopAudio" delay="0">
                                              <p:tgtEl>
                                                <p:sldTgt/>
                                              </p:tgtEl>
                                            </p:cond>
                                          </p:endCondLst>
                                        </p:cTn>
                                        <p:tgtEl>
                                          <p:sndTgt r:embed="rId12" name="Game Show Brass Jingle 2.wav"/>
                                        </p:tgtEl>
                                      </p:cMediaNode>
                                    </p:audio>
                                  </p:subTnLst>
                                </p:cTn>
                              </p:par>
                            </p:childTnLst>
                          </p:cTn>
                        </p:par>
                        <p:par>
                          <p:cTn id="185" fill="hold">
                            <p:stCondLst>
                              <p:cond delay="4000"/>
                            </p:stCondLst>
                            <p:childTnLst>
                              <p:par>
                                <p:cTn id="186" presetID="1" presetClass="entr" presetSubtype="0" fill="hold" grpId="0" nodeType="afterEffect">
                                  <p:stCondLst>
                                    <p:cond delay="0"/>
                                  </p:stCondLst>
                                  <p:childTnLst>
                                    <p:set>
                                      <p:cBhvr>
                                        <p:cTn id="187"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186"/>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34"/>
                  </p:tgtEl>
                </p:cond>
              </p:nextCondLst>
            </p:seq>
            <p:seq concurrent="1" nextAc="seek">
              <p:cTn id="188" restart="whenNotActive" fill="hold" evtFilter="cancelBubble" nodeType="interactiveSeq">
                <p:stCondLst>
                  <p:cond evt="onClick" delay="0">
                    <p:tgtEl>
                      <p:spTgt spid="16"/>
                    </p:tgtEl>
                  </p:cond>
                </p:stCondLst>
                <p:endSync evt="end" delay="0">
                  <p:rtn val="all"/>
                </p:endSync>
                <p:childTnLst>
                  <p:par>
                    <p:cTn id="189" fill="hold">
                      <p:stCondLst>
                        <p:cond delay="0"/>
                      </p:stCondLst>
                      <p:childTnLst>
                        <p:par>
                          <p:cTn id="190" fill="hold">
                            <p:stCondLst>
                              <p:cond delay="0"/>
                            </p:stCondLst>
                            <p:childTnLst>
                              <p:par>
                                <p:cTn id="191" presetID="45" presetClass="exit" presetSubtype="0" repeatCount="2000" fill="hold" nodeType="clickEffect">
                                  <p:stCondLst>
                                    <p:cond delay="0"/>
                                  </p:stCondLst>
                                  <p:childTnLst>
                                    <p:animEffect transition="out" filter="fade">
                                      <p:cBhvr>
                                        <p:cTn id="192" dur="2000"/>
                                        <p:tgtEl>
                                          <p:spTgt spid="16"/>
                                        </p:tgtEl>
                                      </p:cBhvr>
                                    </p:animEffect>
                                    <p:anim calcmode="lin" valueType="num">
                                      <p:cBhvr>
                                        <p:cTn id="193" dur="20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94" dur="2000"/>
                                        <p:tgtEl>
                                          <p:spTgt spid="16"/>
                                        </p:tgtEl>
                                        <p:attrNameLst>
                                          <p:attrName>ppt_h</p:attrName>
                                        </p:attrNameLst>
                                      </p:cBhvr>
                                      <p:tavLst>
                                        <p:tav tm="0">
                                          <p:val>
                                            <p:strVal val="ppt_h"/>
                                          </p:val>
                                        </p:tav>
                                        <p:tav tm="100000">
                                          <p:val>
                                            <p:strVal val="ppt_h"/>
                                          </p:val>
                                        </p:tav>
                                      </p:tavLst>
                                    </p:anim>
                                    <p:set>
                                      <p:cBhvr>
                                        <p:cTn id="195" dur="1" fill="hold">
                                          <p:stCondLst>
                                            <p:cond delay="1999"/>
                                          </p:stCondLst>
                                        </p:cTn>
                                        <p:tgtEl>
                                          <p:spTgt spid="16"/>
                                        </p:tgtEl>
                                        <p:attrNameLst>
                                          <p:attrName>style.visibility</p:attrName>
                                        </p:attrNameLst>
                                      </p:cBhvr>
                                      <p:to>
                                        <p:strVal val="hidden"/>
                                      </p:to>
                                    </p:set>
                                  </p:childTnLst>
                                  <p:subTnLst>
                                    <p:audio>
                                      <p:cMediaNode>
                                        <p:cTn display="0" masterRel="sameClick">
                                          <p:stCondLst>
                                            <p:cond evt="begin" delay="0">
                                              <p:tn val="191"/>
                                            </p:cond>
                                          </p:stCondLst>
                                          <p:endCondLst>
                                            <p:cond evt="onStopAudio" delay="0">
                                              <p:tgtEl>
                                                <p:sldTgt/>
                                              </p:tgtEl>
                                            </p:cond>
                                          </p:endCondLst>
                                        </p:cTn>
                                        <p:tgtEl>
                                          <p:sndTgt r:embed="rId12" name="Game Show Brass Jingle 2.wav"/>
                                        </p:tgtEl>
                                      </p:cMediaNode>
                                    </p:audio>
                                  </p:subTnLst>
                                </p:cTn>
                              </p:par>
                            </p:childTnLst>
                          </p:cTn>
                        </p:par>
                        <p:par>
                          <p:cTn id="196" fill="hold">
                            <p:stCondLst>
                              <p:cond delay="4000"/>
                            </p:stCondLst>
                            <p:childTnLst>
                              <p:par>
                                <p:cTn id="197" presetID="1" presetClass="entr" presetSubtype="0" fill="hold" grpId="0" nodeType="afterEffect">
                                  <p:stCondLst>
                                    <p:cond delay="0"/>
                                  </p:stCondLst>
                                  <p:childTnLst>
                                    <p:set>
                                      <p:cBhvr>
                                        <p:cTn id="198" dur="1" fill="hold">
                                          <p:stCondLst>
                                            <p:cond delay="0"/>
                                          </p:stCondLst>
                                        </p:cTn>
                                        <p:tgtEl>
                                          <p:spTgt spid="65"/>
                                        </p:tgtEl>
                                        <p:attrNameLst>
                                          <p:attrName>style.visibility</p:attrName>
                                        </p:attrNameLst>
                                      </p:cBhvr>
                                      <p:to>
                                        <p:strVal val="visible"/>
                                      </p:to>
                                    </p:set>
                                  </p:childTnLst>
                                  <p:subTnLst>
                                    <p:audio>
                                      <p:cMediaNode>
                                        <p:cTn display="0" masterRel="sameClick">
                                          <p:stCondLst>
                                            <p:cond evt="begin" delay="0">
                                              <p:tn val="197"/>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16"/>
                  </p:tgtEl>
                </p:cond>
              </p:nextCondLst>
            </p:seq>
            <p:seq concurrent="1" nextAc="seek">
              <p:cTn id="199" restart="whenNotActive" fill="hold" evtFilter="cancelBubble" nodeType="interactiveSeq">
                <p:stCondLst>
                  <p:cond evt="onClick" delay="0">
                    <p:tgtEl>
                      <p:spTgt spid="32"/>
                    </p:tgtEl>
                  </p:cond>
                </p:stCondLst>
                <p:endSync evt="end" delay="0">
                  <p:rtn val="all"/>
                </p:endSync>
                <p:childTnLst>
                  <p:par>
                    <p:cTn id="200" fill="hold">
                      <p:stCondLst>
                        <p:cond delay="0"/>
                      </p:stCondLst>
                      <p:childTnLst>
                        <p:par>
                          <p:cTn id="201" fill="hold">
                            <p:stCondLst>
                              <p:cond delay="0"/>
                            </p:stCondLst>
                            <p:childTnLst>
                              <p:par>
                                <p:cTn id="202" presetID="45" presetClass="exit" presetSubtype="0" repeatCount="2000" fill="hold" nodeType="clickEffect">
                                  <p:stCondLst>
                                    <p:cond delay="0"/>
                                  </p:stCondLst>
                                  <p:childTnLst>
                                    <p:animEffect transition="out" filter="fade">
                                      <p:cBhvr>
                                        <p:cTn id="203" dur="2000"/>
                                        <p:tgtEl>
                                          <p:spTgt spid="32"/>
                                        </p:tgtEl>
                                      </p:cBhvr>
                                    </p:animEffect>
                                    <p:anim calcmode="lin" valueType="num">
                                      <p:cBhvr>
                                        <p:cTn id="204" dur="2000"/>
                                        <p:tgtEl>
                                          <p:spTgt spid="3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05" dur="2000"/>
                                        <p:tgtEl>
                                          <p:spTgt spid="32"/>
                                        </p:tgtEl>
                                        <p:attrNameLst>
                                          <p:attrName>ppt_h</p:attrName>
                                        </p:attrNameLst>
                                      </p:cBhvr>
                                      <p:tavLst>
                                        <p:tav tm="0">
                                          <p:val>
                                            <p:strVal val="ppt_h"/>
                                          </p:val>
                                        </p:tav>
                                        <p:tav tm="100000">
                                          <p:val>
                                            <p:strVal val="ppt_h"/>
                                          </p:val>
                                        </p:tav>
                                      </p:tavLst>
                                    </p:anim>
                                    <p:set>
                                      <p:cBhvr>
                                        <p:cTn id="206" dur="1" fill="hold">
                                          <p:stCondLst>
                                            <p:cond delay="1999"/>
                                          </p:stCondLst>
                                        </p:cTn>
                                        <p:tgtEl>
                                          <p:spTgt spid="32"/>
                                        </p:tgtEl>
                                        <p:attrNameLst>
                                          <p:attrName>style.visibility</p:attrName>
                                        </p:attrNameLst>
                                      </p:cBhvr>
                                      <p:to>
                                        <p:strVal val="hidden"/>
                                      </p:to>
                                    </p:set>
                                  </p:childTnLst>
                                  <p:subTnLst>
                                    <p:audio>
                                      <p:cMediaNode>
                                        <p:cTn display="0" masterRel="sameClick">
                                          <p:stCondLst>
                                            <p:cond evt="begin" delay="0">
                                              <p:tn val="202"/>
                                            </p:cond>
                                          </p:stCondLst>
                                          <p:endCondLst>
                                            <p:cond evt="onStopAudio" delay="0">
                                              <p:tgtEl>
                                                <p:sldTgt/>
                                              </p:tgtEl>
                                            </p:cond>
                                          </p:endCondLst>
                                        </p:cTn>
                                        <p:tgtEl>
                                          <p:sndTgt r:embed="rId12" name="Game Show Brass Jingle 2.wav"/>
                                        </p:tgtEl>
                                      </p:cMediaNode>
                                    </p:audio>
                                  </p:subTnLst>
                                </p:cTn>
                              </p:par>
                            </p:childTnLst>
                          </p:cTn>
                        </p:par>
                        <p:par>
                          <p:cTn id="207" fill="hold">
                            <p:stCondLst>
                              <p:cond delay="4000"/>
                            </p:stCondLst>
                            <p:childTnLst>
                              <p:par>
                                <p:cTn id="208" presetID="1" presetClass="entr" presetSubtype="0" fill="hold" grpId="0" nodeType="afterEffect">
                                  <p:stCondLst>
                                    <p:cond delay="0"/>
                                  </p:stCondLst>
                                  <p:childTnLst>
                                    <p:set>
                                      <p:cBhvr>
                                        <p:cTn id="209"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208"/>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32"/>
                  </p:tgtEl>
                </p:cond>
              </p:nextCondLst>
            </p:seq>
            <p:seq concurrent="1" nextAc="seek">
              <p:cTn id="210" restart="whenNotActive" fill="hold" evtFilter="cancelBubble" nodeType="interactiveSeq">
                <p:stCondLst>
                  <p:cond evt="onClick" delay="0">
                    <p:tgtEl>
                      <p:spTgt spid="53"/>
                    </p:tgtEl>
                  </p:cond>
                </p:stCondLst>
                <p:endSync evt="end" delay="0">
                  <p:rtn val="all"/>
                </p:endSync>
                <p:childTnLst>
                  <p:par>
                    <p:cTn id="211" fill="hold">
                      <p:stCondLst>
                        <p:cond delay="0"/>
                      </p:stCondLst>
                      <p:childTnLst>
                        <p:par>
                          <p:cTn id="212" fill="hold">
                            <p:stCondLst>
                              <p:cond delay="0"/>
                            </p:stCondLst>
                            <p:childTnLst>
                              <p:par>
                                <p:cTn id="213" presetID="45" presetClass="exit" presetSubtype="0" repeatCount="2000" fill="hold" nodeType="clickEffect">
                                  <p:stCondLst>
                                    <p:cond delay="0"/>
                                  </p:stCondLst>
                                  <p:childTnLst>
                                    <p:animEffect transition="out" filter="fade">
                                      <p:cBhvr>
                                        <p:cTn id="214" dur="2000"/>
                                        <p:tgtEl>
                                          <p:spTgt spid="53"/>
                                        </p:tgtEl>
                                      </p:cBhvr>
                                    </p:animEffect>
                                    <p:anim calcmode="lin" valueType="num">
                                      <p:cBhvr>
                                        <p:cTn id="215" dur="2000"/>
                                        <p:tgtEl>
                                          <p:spTgt spid="5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16" dur="2000"/>
                                        <p:tgtEl>
                                          <p:spTgt spid="53"/>
                                        </p:tgtEl>
                                        <p:attrNameLst>
                                          <p:attrName>ppt_h</p:attrName>
                                        </p:attrNameLst>
                                      </p:cBhvr>
                                      <p:tavLst>
                                        <p:tav tm="0">
                                          <p:val>
                                            <p:strVal val="ppt_h"/>
                                          </p:val>
                                        </p:tav>
                                        <p:tav tm="100000">
                                          <p:val>
                                            <p:strVal val="ppt_h"/>
                                          </p:val>
                                        </p:tav>
                                      </p:tavLst>
                                    </p:anim>
                                    <p:set>
                                      <p:cBhvr>
                                        <p:cTn id="217" dur="1" fill="hold">
                                          <p:stCondLst>
                                            <p:cond delay="1999"/>
                                          </p:stCondLst>
                                        </p:cTn>
                                        <p:tgtEl>
                                          <p:spTgt spid="53"/>
                                        </p:tgtEl>
                                        <p:attrNameLst>
                                          <p:attrName>style.visibility</p:attrName>
                                        </p:attrNameLst>
                                      </p:cBhvr>
                                      <p:to>
                                        <p:strVal val="hidden"/>
                                      </p:to>
                                    </p:set>
                                  </p:childTnLst>
                                  <p:subTnLst>
                                    <p:audio>
                                      <p:cMediaNode>
                                        <p:cTn display="0" masterRel="sameClick">
                                          <p:stCondLst>
                                            <p:cond evt="begin" delay="0">
                                              <p:tn val="213"/>
                                            </p:cond>
                                          </p:stCondLst>
                                          <p:endCondLst>
                                            <p:cond evt="onStopAudio" delay="0">
                                              <p:tgtEl>
                                                <p:sldTgt/>
                                              </p:tgtEl>
                                            </p:cond>
                                          </p:endCondLst>
                                        </p:cTn>
                                        <p:tgtEl>
                                          <p:sndTgt r:embed="rId12" name="Game Show Brass Jingle 2.wav"/>
                                        </p:tgtEl>
                                      </p:cMediaNode>
                                    </p:audio>
                                  </p:subTnLst>
                                </p:cTn>
                              </p:par>
                            </p:childTnLst>
                          </p:cTn>
                        </p:par>
                        <p:par>
                          <p:cTn id="218" fill="hold">
                            <p:stCondLst>
                              <p:cond delay="4000"/>
                            </p:stCondLst>
                            <p:childTnLst>
                              <p:par>
                                <p:cTn id="219" presetID="1" presetClass="entr" presetSubtype="0" fill="hold" grpId="0" nodeType="afterEffect">
                                  <p:stCondLst>
                                    <p:cond delay="0"/>
                                  </p:stCondLst>
                                  <p:childTnLst>
                                    <p:set>
                                      <p:cBhvr>
                                        <p:cTn id="220" dur="1" fill="hold">
                                          <p:stCondLst>
                                            <p:cond delay="0"/>
                                          </p:stCondLst>
                                        </p:cTn>
                                        <p:tgtEl>
                                          <p:spTgt spid="67"/>
                                        </p:tgtEl>
                                        <p:attrNameLst>
                                          <p:attrName>style.visibility</p:attrName>
                                        </p:attrNameLst>
                                      </p:cBhvr>
                                      <p:to>
                                        <p:strVal val="visible"/>
                                      </p:to>
                                    </p:set>
                                  </p:childTnLst>
                                  <p:subTnLst>
                                    <p:audio>
                                      <p:cMediaNode>
                                        <p:cTn display="0" masterRel="sameClick">
                                          <p:stCondLst>
                                            <p:cond evt="begin" delay="0">
                                              <p:tn val="219"/>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53"/>
                  </p:tgtEl>
                </p:cond>
              </p:nextCondLst>
            </p:seq>
            <p:seq concurrent="1" nextAc="seek">
              <p:cTn id="221" restart="whenNotActive" fill="hold" evtFilter="cancelBubble" nodeType="interactiveSeq">
                <p:stCondLst>
                  <p:cond evt="onClick" delay="0">
                    <p:tgtEl>
                      <p:spTgt spid="28"/>
                    </p:tgtEl>
                  </p:cond>
                </p:stCondLst>
                <p:endSync evt="end" delay="0">
                  <p:rtn val="all"/>
                </p:endSync>
                <p:childTnLst>
                  <p:par>
                    <p:cTn id="222" fill="hold">
                      <p:stCondLst>
                        <p:cond delay="0"/>
                      </p:stCondLst>
                      <p:childTnLst>
                        <p:par>
                          <p:cTn id="223" fill="hold">
                            <p:stCondLst>
                              <p:cond delay="0"/>
                            </p:stCondLst>
                            <p:childTnLst>
                              <p:par>
                                <p:cTn id="224" presetID="45" presetClass="exit" presetSubtype="0" repeatCount="2000" fill="hold" nodeType="clickEffect">
                                  <p:stCondLst>
                                    <p:cond delay="0"/>
                                  </p:stCondLst>
                                  <p:childTnLst>
                                    <p:animEffect transition="out" filter="fade">
                                      <p:cBhvr>
                                        <p:cTn id="225" dur="2000"/>
                                        <p:tgtEl>
                                          <p:spTgt spid="28"/>
                                        </p:tgtEl>
                                      </p:cBhvr>
                                    </p:animEffect>
                                    <p:anim calcmode="lin" valueType="num">
                                      <p:cBhvr>
                                        <p:cTn id="226" dur="2000"/>
                                        <p:tgtEl>
                                          <p:spTgt spid="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27" dur="2000"/>
                                        <p:tgtEl>
                                          <p:spTgt spid="28"/>
                                        </p:tgtEl>
                                        <p:attrNameLst>
                                          <p:attrName>ppt_h</p:attrName>
                                        </p:attrNameLst>
                                      </p:cBhvr>
                                      <p:tavLst>
                                        <p:tav tm="0">
                                          <p:val>
                                            <p:strVal val="ppt_h"/>
                                          </p:val>
                                        </p:tav>
                                        <p:tav tm="100000">
                                          <p:val>
                                            <p:strVal val="ppt_h"/>
                                          </p:val>
                                        </p:tav>
                                      </p:tavLst>
                                    </p:anim>
                                    <p:set>
                                      <p:cBhvr>
                                        <p:cTn id="228" dur="1" fill="hold">
                                          <p:stCondLst>
                                            <p:cond delay="1999"/>
                                          </p:stCondLst>
                                        </p:cTn>
                                        <p:tgtEl>
                                          <p:spTgt spid="28"/>
                                        </p:tgtEl>
                                        <p:attrNameLst>
                                          <p:attrName>style.visibility</p:attrName>
                                        </p:attrNameLst>
                                      </p:cBhvr>
                                      <p:to>
                                        <p:strVal val="hidden"/>
                                      </p:to>
                                    </p:set>
                                  </p:childTnLst>
                                  <p:subTnLst>
                                    <p:audio>
                                      <p:cMediaNode>
                                        <p:cTn display="0" masterRel="sameClick">
                                          <p:stCondLst>
                                            <p:cond evt="begin" delay="0">
                                              <p:tn val="224"/>
                                            </p:cond>
                                          </p:stCondLst>
                                          <p:endCondLst>
                                            <p:cond evt="onStopAudio" delay="0">
                                              <p:tgtEl>
                                                <p:sldTgt/>
                                              </p:tgtEl>
                                            </p:cond>
                                          </p:endCondLst>
                                        </p:cTn>
                                        <p:tgtEl>
                                          <p:sndTgt r:embed="rId12" name="Game Show Brass Jingle 2.wav"/>
                                        </p:tgtEl>
                                      </p:cMediaNode>
                                    </p:audio>
                                  </p:subTnLst>
                                </p:cTn>
                              </p:par>
                            </p:childTnLst>
                          </p:cTn>
                        </p:par>
                        <p:par>
                          <p:cTn id="229" fill="hold">
                            <p:stCondLst>
                              <p:cond delay="4000"/>
                            </p:stCondLst>
                            <p:childTnLst>
                              <p:par>
                                <p:cTn id="230" presetID="1" presetClass="entr" presetSubtype="0" fill="hold" grpId="0" nodeType="afterEffect">
                                  <p:stCondLst>
                                    <p:cond delay="0"/>
                                  </p:stCondLst>
                                  <p:childTnLst>
                                    <p:set>
                                      <p:cBhvr>
                                        <p:cTn id="231"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230"/>
                                            </p:cond>
                                          </p:stCondLst>
                                          <p:endCondLst>
                                            <p:cond evt="onStopAudio" delay="0">
                                              <p:tgtEl>
                                                <p:sldTgt/>
                                              </p:tgtEl>
                                            </p:cond>
                                          </p:endCondLst>
                                        </p:cTn>
                                        <p:tgtEl>
                                          <p:sndTgt r:embed="rId13" name="Coin 02.wav"/>
                                        </p:tgtEl>
                                      </p:cMediaNode>
                                    </p:audio>
                                  </p:subTnLst>
                                </p:cTn>
                              </p:par>
                            </p:childTnLst>
                          </p:cTn>
                        </p:par>
                      </p:childTnLst>
                    </p:cTn>
                  </p:par>
                </p:childTnLst>
              </p:cTn>
              <p:nextCondLst>
                <p:cond evt="onClick" delay="0">
                  <p:tgtEl>
                    <p:spTgt spid="28"/>
                  </p:tgtEl>
                </p:cond>
              </p:nextCondLst>
            </p:seq>
            <p:audio>
              <p:cMediaNode vol="80000" showWhenStopped="0">
                <p:cTn id="232" fill="hold" display="0">
                  <p:stCondLst>
                    <p:cond delay="indefinite"/>
                  </p:stCondLst>
                  <p:endCondLst>
                    <p:cond evt="onStopAudio" delay="0">
                      <p:tgtEl>
                        <p:sldTgt/>
                      </p:tgtEl>
                    </p:cond>
                  </p:endCondLst>
                </p:cTn>
                <p:tgtEl>
                  <p:spTgt spid="56"/>
                </p:tgtEl>
              </p:cMediaNode>
            </p:audio>
          </p:childTnLst>
        </p:cTn>
      </p:par>
    </p:tnLst>
    <p:bldLst>
      <p:bldP spid="17" grpId="0"/>
      <p:bldP spid="54" grpId="0"/>
      <p:bldP spid="40" grpId="0"/>
      <p:bldP spid="40" grpId="1"/>
      <p:bldP spid="41" grpId="0"/>
      <p:bldP spid="41" grpId="1"/>
      <p:bldP spid="43" grpId="0"/>
      <p:bldP spid="43" grpId="1"/>
      <p:bldP spid="46" grpId="0"/>
      <p:bldP spid="19" grpId="0"/>
      <p:bldP spid="20" grpId="0"/>
      <p:bldP spid="21" grpId="0"/>
      <p:bldP spid="23" grpId="0"/>
      <p:bldP spid="25" grpId="0"/>
      <p:bldP spid="27" grpId="0"/>
      <p:bldP spid="29" grpId="0"/>
      <p:bldP spid="30" grpId="0"/>
      <p:bldP spid="31" grpId="0"/>
      <p:bldP spid="63" grpId="0"/>
      <p:bldP spid="65" grpId="0"/>
      <p:bldP spid="67" grpId="0"/>
      <p:bldP spid="69" grpId="0"/>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3D2ABD4-7CBB-49C7-A6E4-B23EAFEDE993}"/>
              </a:ext>
            </a:extLst>
          </p:cNvPr>
          <p:cNvSpPr txBox="1"/>
          <p:nvPr/>
        </p:nvSpPr>
        <p:spPr>
          <a:xfrm>
            <a:off x="1315933" y="4461355"/>
            <a:ext cx="1267539" cy="2031325"/>
          </a:xfrm>
          <a:prstGeom prst="rect">
            <a:avLst/>
          </a:prstGeom>
          <a:noFill/>
        </p:spPr>
        <p:txBody>
          <a:bodyPr wrap="square" rtlCol="0">
            <a:spAutoFit/>
          </a:bodyPr>
          <a:lstStyle/>
          <a:p>
            <a:r>
              <a:rPr lang="en-US" dirty="0"/>
              <a:t>Candy Cane Timer slowly dissolves as time runs out and then…POP!</a:t>
            </a:r>
          </a:p>
        </p:txBody>
      </p:sp>
      <p:sp>
        <p:nvSpPr>
          <p:cNvPr id="31" name="Oval 30">
            <a:extLst>
              <a:ext uri="{FF2B5EF4-FFF2-40B4-BE49-F238E27FC236}">
                <a16:creationId xmlns:a16="http://schemas.microsoft.com/office/drawing/2014/main" id="{387F46A7-8D33-44EB-866B-B5FAFBE9FF6A}"/>
              </a:ext>
            </a:extLst>
          </p:cNvPr>
          <p:cNvSpPr/>
          <p:nvPr/>
        </p:nvSpPr>
        <p:spPr>
          <a:xfrm>
            <a:off x="11899609" y="1980492"/>
            <a:ext cx="202193" cy="20219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9" name="Oval 28">
            <a:extLst>
              <a:ext uri="{FF2B5EF4-FFF2-40B4-BE49-F238E27FC236}">
                <a16:creationId xmlns:a16="http://schemas.microsoft.com/office/drawing/2014/main" id="{8B37E031-FDFF-4626-A741-2984E04E3FD5}"/>
              </a:ext>
            </a:extLst>
          </p:cNvPr>
          <p:cNvSpPr/>
          <p:nvPr/>
        </p:nvSpPr>
        <p:spPr>
          <a:xfrm>
            <a:off x="11899610" y="1674638"/>
            <a:ext cx="202193" cy="20219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EF9FC8DB-3113-4AA6-9220-37A820512B4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5853" y="2575789"/>
            <a:ext cx="443019" cy="3943426"/>
          </a:xfrm>
          <a:prstGeom prst="rect">
            <a:avLst/>
          </a:prstGeom>
        </p:spPr>
      </p:pic>
      <p:pic>
        <p:nvPicPr>
          <p:cNvPr id="36" name="Picture 35">
            <a:extLst>
              <a:ext uri="{FF2B5EF4-FFF2-40B4-BE49-F238E27FC236}">
                <a16:creationId xmlns:a16="http://schemas.microsoft.com/office/drawing/2014/main" id="{2F830844-DE2F-49D4-AD61-8D04E1EFE68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916" y="2537887"/>
            <a:ext cx="2037619" cy="3205537"/>
          </a:xfrm>
          <a:prstGeom prst="rect">
            <a:avLst/>
          </a:prstGeom>
        </p:spPr>
      </p:pic>
      <p:sp>
        <p:nvSpPr>
          <p:cNvPr id="3" name="Rectangle: Rounded Corners 2">
            <a:extLst>
              <a:ext uri="{FF2B5EF4-FFF2-40B4-BE49-F238E27FC236}">
                <a16:creationId xmlns:a16="http://schemas.microsoft.com/office/drawing/2014/main" id="{FC552412-9904-4D13-967F-A407D28FCA30}"/>
              </a:ext>
            </a:extLst>
          </p:cNvPr>
          <p:cNvSpPr/>
          <p:nvPr/>
        </p:nvSpPr>
        <p:spPr>
          <a:xfrm>
            <a:off x="2640534" y="2367734"/>
            <a:ext cx="7184601" cy="3943425"/>
          </a:xfrm>
          <a:prstGeom prst="roundRect">
            <a:avLst/>
          </a:prstGeom>
          <a:solidFill>
            <a:srgbClr val="00B05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709DC00-669D-4889-B4EC-182E31689B5C}"/>
              </a:ext>
            </a:extLst>
          </p:cNvPr>
          <p:cNvSpPr txBox="1"/>
          <p:nvPr/>
        </p:nvSpPr>
        <p:spPr>
          <a:xfrm>
            <a:off x="2853474" y="2698953"/>
            <a:ext cx="6873464" cy="3416320"/>
          </a:xfrm>
          <a:prstGeom prst="rect">
            <a:avLst/>
          </a:prstGeom>
          <a:noFill/>
        </p:spPr>
        <p:txBody>
          <a:bodyPr wrap="square" rtlCol="0">
            <a:spAutoFit/>
          </a:bodyPr>
          <a:lstStyle/>
          <a:p>
            <a:r>
              <a:rPr lang="en-US" dirty="0"/>
              <a:t>This is where your challenge would show up.  Different categories have different challenges.  Some challenges appear on the screen, other challenges such as the Minute to Win It challenges and the Reindeer Game challenges are played off screen and what you would find here is the game rules.  Every category is a different type of game.  This game also comes with </a:t>
            </a:r>
            <a:r>
              <a:rPr lang="en-US" dirty="0" err="1"/>
              <a:t>somefestive</a:t>
            </a:r>
            <a:r>
              <a:rPr lang="en-US" dirty="0"/>
              <a:t> printables that are used for some of the games such as Charade Prompts, </a:t>
            </a:r>
            <a:r>
              <a:rPr lang="en-US" dirty="0" err="1"/>
              <a:t>Scattergory</a:t>
            </a:r>
            <a:r>
              <a:rPr lang="en-US" dirty="0"/>
              <a:t> Cards, etc.  Everything you need to know can be found in our included Host Guide. Answer Sheet is also included.  </a:t>
            </a:r>
          </a:p>
          <a:p>
            <a:endParaRPr lang="en-US" dirty="0"/>
          </a:p>
          <a:p>
            <a:r>
              <a:rPr lang="en-US" dirty="0"/>
              <a:t>REQUIRED FOR THIS GAME:  PowerPoint</a:t>
            </a:r>
          </a:p>
          <a:p>
            <a:r>
              <a:rPr lang="en-US" dirty="0"/>
              <a:t>RECOMMENDED: Large screen TV to complete that game show feel</a:t>
            </a:r>
          </a:p>
        </p:txBody>
      </p:sp>
      <p:sp>
        <p:nvSpPr>
          <p:cNvPr id="12" name="TextBox 11">
            <a:extLst>
              <a:ext uri="{FF2B5EF4-FFF2-40B4-BE49-F238E27FC236}">
                <a16:creationId xmlns:a16="http://schemas.microsoft.com/office/drawing/2014/main" id="{C2DD2E7E-2DF0-4930-8845-195EDF6FD9E2}"/>
              </a:ext>
            </a:extLst>
          </p:cNvPr>
          <p:cNvSpPr txBox="1"/>
          <p:nvPr/>
        </p:nvSpPr>
        <p:spPr>
          <a:xfrm>
            <a:off x="1449148" y="1657326"/>
            <a:ext cx="2500633" cy="646331"/>
          </a:xfrm>
          <a:prstGeom prst="rect">
            <a:avLst/>
          </a:prstGeom>
          <a:noFill/>
        </p:spPr>
        <p:txBody>
          <a:bodyPr wrap="square" rtlCol="0">
            <a:spAutoFit/>
          </a:bodyPr>
          <a:lstStyle/>
          <a:p>
            <a:pPr algn="ctr"/>
            <a:r>
              <a:rPr lang="en-US" dirty="0"/>
              <a:t>CLICK HERE TO RETURN TO GAME BOARD 1</a:t>
            </a:r>
          </a:p>
        </p:txBody>
      </p:sp>
      <p:sp>
        <p:nvSpPr>
          <p:cNvPr id="13" name="TextBox 12">
            <a:extLst>
              <a:ext uri="{FF2B5EF4-FFF2-40B4-BE49-F238E27FC236}">
                <a16:creationId xmlns:a16="http://schemas.microsoft.com/office/drawing/2014/main" id="{45C9FA1D-1DA4-4BAA-A1C3-A6694CEE708B}"/>
              </a:ext>
            </a:extLst>
          </p:cNvPr>
          <p:cNvSpPr txBox="1"/>
          <p:nvPr/>
        </p:nvSpPr>
        <p:spPr>
          <a:xfrm>
            <a:off x="9994028" y="1674638"/>
            <a:ext cx="1809196" cy="3139321"/>
          </a:xfrm>
          <a:prstGeom prst="rect">
            <a:avLst/>
          </a:prstGeom>
          <a:noFill/>
        </p:spPr>
        <p:txBody>
          <a:bodyPr wrap="square" rtlCol="0">
            <a:spAutoFit/>
          </a:bodyPr>
          <a:lstStyle/>
          <a:p>
            <a:r>
              <a:rPr lang="en-US" dirty="0"/>
              <a:t>Click the Red Button to see what happens when teams get the answer wrong. Click the Green Button to show what happens when they get the answer right!</a:t>
            </a:r>
          </a:p>
        </p:txBody>
      </p:sp>
      <p:cxnSp>
        <p:nvCxnSpPr>
          <p:cNvPr id="23" name="Straight Arrow Connector 22">
            <a:extLst>
              <a:ext uri="{FF2B5EF4-FFF2-40B4-BE49-F238E27FC236}">
                <a16:creationId xmlns:a16="http://schemas.microsoft.com/office/drawing/2014/main" id="{EEE7B931-2FB5-4E0D-86ED-0EA0B7ADB712}"/>
              </a:ext>
            </a:extLst>
          </p:cNvPr>
          <p:cNvCxnSpPr>
            <a:cxnSpLocks/>
          </p:cNvCxnSpPr>
          <p:nvPr/>
        </p:nvCxnSpPr>
        <p:spPr>
          <a:xfrm flipH="1" flipV="1">
            <a:off x="1349037" y="4140656"/>
            <a:ext cx="400444" cy="40684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99B0A34-4478-433B-A3A5-DFBF7703784F}"/>
              </a:ext>
            </a:extLst>
          </p:cNvPr>
          <p:cNvCxnSpPr>
            <a:cxnSpLocks/>
          </p:cNvCxnSpPr>
          <p:nvPr/>
        </p:nvCxnSpPr>
        <p:spPr>
          <a:xfrm flipH="1" flipV="1">
            <a:off x="1349037" y="1691970"/>
            <a:ext cx="200222" cy="389618"/>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9" name="Picture 38" descr="A picture containing curtain&#10;&#10;Description automatically generated">
            <a:extLst>
              <a:ext uri="{FF2B5EF4-FFF2-40B4-BE49-F238E27FC236}">
                <a16:creationId xmlns:a16="http://schemas.microsoft.com/office/drawing/2014/main" id="{86789B49-A70F-4EB9-9336-4CE2DAC00E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74006"/>
            <a:ext cx="12192000" cy="7236607"/>
          </a:xfrm>
          <a:prstGeom prst="rect">
            <a:avLst/>
          </a:prstGeom>
        </p:spPr>
      </p:pic>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11"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02660" y="-27993"/>
            <a:ext cx="1600906" cy="1600906"/>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629572" y="151423"/>
            <a:ext cx="9173652" cy="1323439"/>
          </a:xfrm>
          <a:prstGeom prst="rect">
            <a:avLst/>
          </a:prstGeom>
          <a:noFill/>
        </p:spPr>
        <p:txBody>
          <a:bodyPr wrap="square" rtlCol="0">
            <a:spAutoFit/>
          </a:bodyPr>
          <a:lstStyle/>
          <a:p>
            <a:pPr algn="ctr"/>
            <a:r>
              <a:rPr lang="en-US" sz="2000" dirty="0">
                <a:solidFill>
                  <a:schemeClr val="bg1"/>
                </a:solidFill>
                <a:latin typeface="LEMON MILK Bold" panose="00000800000000000000" pitchFamily="50" charset="0"/>
              </a:rPr>
              <a:t>This is just a </a:t>
            </a:r>
            <a:r>
              <a:rPr lang="en-US" sz="2000" dirty="0">
                <a:solidFill>
                  <a:srgbClr val="FF0000"/>
                </a:solidFill>
                <a:latin typeface="LEMON MILK Bold" panose="00000800000000000000" pitchFamily="50" charset="0"/>
              </a:rPr>
              <a:t>game sample</a:t>
            </a:r>
            <a:r>
              <a:rPr lang="en-US" sz="2000" dirty="0">
                <a:solidFill>
                  <a:schemeClr val="bg1"/>
                </a:solidFill>
                <a:latin typeface="LEMON MILK Bold" panose="00000800000000000000" pitchFamily="50" charset="0"/>
              </a:rPr>
              <a:t>.  In the actual game the category description can be read here – then when you click start timer the challenge would be revealed. </a:t>
            </a:r>
            <a:r>
              <a:rPr lang="en-US" sz="2000" dirty="0">
                <a:solidFill>
                  <a:srgbClr val="94C83D"/>
                </a:solidFill>
                <a:latin typeface="LEMON MILK Bold" panose="00000800000000000000" pitchFamily="50" charset="0"/>
                <a:hlinkClick r:id="rId13">
                  <a:extLst>
                    <a:ext uri="{A12FA001-AC4F-418D-AE19-62706E023703}">
                      <ahyp:hlinkClr xmlns:ahyp="http://schemas.microsoft.com/office/drawing/2018/hyperlinkcolor" val="tx"/>
                    </a:ext>
                  </a:extLst>
                </a:hlinkClick>
              </a:rPr>
              <a:t>Click here to purchase game now</a:t>
            </a:r>
            <a:r>
              <a:rPr lang="en-US" sz="2000" dirty="0">
                <a:solidFill>
                  <a:schemeClr val="bg1"/>
                </a:solidFill>
                <a:latin typeface="LEMON MILK Bold" panose="00000800000000000000" pitchFamily="50" charset="0"/>
              </a:rPr>
              <a:t>. Instant download!</a:t>
            </a:r>
          </a:p>
        </p:txBody>
      </p:sp>
      <p:pic>
        <p:nvPicPr>
          <p:cNvPr id="34" name="Picture 33">
            <a:extLst>
              <a:ext uri="{FF2B5EF4-FFF2-40B4-BE49-F238E27FC236}">
                <a16:creationId xmlns:a16="http://schemas.microsoft.com/office/drawing/2014/main" id="{E480AD95-2D4C-44D0-A8B3-A15B61351D1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4195" y="1674638"/>
            <a:ext cx="5199961" cy="4799677"/>
          </a:xfrm>
          <a:prstGeom prst="rect">
            <a:avLst/>
          </a:prstGeom>
        </p:spPr>
      </p:pic>
      <p:pic>
        <p:nvPicPr>
          <p:cNvPr id="6" name="Picture 5" descr="Icon&#10;&#10;Description automatically generated">
            <a:extLst>
              <a:ext uri="{FF2B5EF4-FFF2-40B4-BE49-F238E27FC236}">
                <a16:creationId xmlns:a16="http://schemas.microsoft.com/office/drawing/2014/main" id="{7AC51663-CED0-42F4-80AF-26AD97A3F7E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41623" y="1751235"/>
            <a:ext cx="5125019" cy="4533102"/>
          </a:xfrm>
          <a:prstGeom prst="rect">
            <a:avLst/>
          </a:prstGeom>
        </p:spPr>
      </p:pic>
      <p:pic>
        <p:nvPicPr>
          <p:cNvPr id="35" name="Picture 34">
            <a:extLst>
              <a:ext uri="{FF2B5EF4-FFF2-40B4-BE49-F238E27FC236}">
                <a16:creationId xmlns:a16="http://schemas.microsoft.com/office/drawing/2014/main" id="{0F4F87F9-A65B-42A4-ABFA-299D57DC3A82}"/>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4938818" y="2621786"/>
            <a:ext cx="2095687" cy="2095687"/>
          </a:xfrm>
          <a:prstGeom prst="rect">
            <a:avLst/>
          </a:prstGeom>
        </p:spPr>
      </p:pic>
    </p:spTree>
    <p:extLst>
      <p:ext uri="{BB962C8B-B14F-4D97-AF65-F5344CB8AC3E}">
        <p14:creationId xmlns:p14="http://schemas.microsoft.com/office/powerpoint/2010/main" val="2976991966"/>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17"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35"/>
                                        </p:tgtEl>
                                      </p:cBhvr>
                                    </p:animEffect>
                                    <p:animScale>
                                      <p:cBhvr>
                                        <p:cTn id="15" dur="250" autoRev="1" fill="hold"/>
                                        <p:tgtEl>
                                          <p:spTgt spid="35"/>
                                        </p:tgtEl>
                                      </p:cBhvr>
                                      <p:by x="105000" y="105000"/>
                                    </p:animScale>
                                  </p:childTnLst>
                                  <p:subTnLst>
                                    <p:set>
                                      <p:cBhvr override="childStyle">
                                        <p:cTn dur="1" fill="hold" display="0" masterRel="sameClick" afterEffect="1">
                                          <p:stCondLst>
                                            <p:cond evt="end" delay="0">
                                              <p:tn val="13"/>
                                            </p:cond>
                                          </p:stCondLst>
                                        </p:cTn>
                                        <p:tgtEl>
                                          <p:spTgt spid="35"/>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32" presetClass="emph" presetSubtype="0" fill="hold" nodeType="clickEffect">
                                  <p:stCondLst>
                                    <p:cond delay="0"/>
                                  </p:stCondLst>
                                  <p:childTnLst>
                                    <p:animRot by="120000">
                                      <p:cBhvr>
                                        <p:cTn id="19" dur="100" fill="hold">
                                          <p:stCondLst>
                                            <p:cond delay="0"/>
                                          </p:stCondLst>
                                        </p:cTn>
                                        <p:tgtEl>
                                          <p:spTgt spid="5"/>
                                        </p:tgtEl>
                                        <p:attrNameLst>
                                          <p:attrName>r</p:attrName>
                                        </p:attrNameLst>
                                      </p:cBhvr>
                                    </p:animRot>
                                    <p:animRot by="-240000">
                                      <p:cBhvr>
                                        <p:cTn id="20" dur="200" fill="hold">
                                          <p:stCondLst>
                                            <p:cond delay="200"/>
                                          </p:stCondLst>
                                        </p:cTn>
                                        <p:tgtEl>
                                          <p:spTgt spid="5"/>
                                        </p:tgtEl>
                                        <p:attrNameLst>
                                          <p:attrName>r</p:attrName>
                                        </p:attrNameLst>
                                      </p:cBhvr>
                                    </p:animRot>
                                    <p:animRot by="240000">
                                      <p:cBhvr>
                                        <p:cTn id="21" dur="200" fill="hold">
                                          <p:stCondLst>
                                            <p:cond delay="400"/>
                                          </p:stCondLst>
                                        </p:cTn>
                                        <p:tgtEl>
                                          <p:spTgt spid="5"/>
                                        </p:tgtEl>
                                        <p:attrNameLst>
                                          <p:attrName>r</p:attrName>
                                        </p:attrNameLst>
                                      </p:cBhvr>
                                    </p:animRot>
                                    <p:animRot by="-240000">
                                      <p:cBhvr>
                                        <p:cTn id="22" dur="200" fill="hold">
                                          <p:stCondLst>
                                            <p:cond delay="600"/>
                                          </p:stCondLst>
                                        </p:cTn>
                                        <p:tgtEl>
                                          <p:spTgt spid="5"/>
                                        </p:tgtEl>
                                        <p:attrNameLst>
                                          <p:attrName>r</p:attrName>
                                        </p:attrNameLst>
                                      </p:cBhvr>
                                    </p:animRot>
                                    <p:animRot by="120000">
                                      <p:cBhvr>
                                        <p:cTn id="23" dur="200" fill="hold">
                                          <p:stCondLst>
                                            <p:cond delay="800"/>
                                          </p:stCondLst>
                                        </p:cTn>
                                        <p:tgtEl>
                                          <p:spTgt spid="5"/>
                                        </p:tgtEl>
                                        <p:attrNameLst>
                                          <p:attrName>r</p:attrName>
                                        </p:attrNameLst>
                                      </p:cBhvr>
                                    </p:animRot>
                                  </p:childTnLst>
                                  <p:subTnLst>
                                    <p:audio>
                                      <p:cMediaNode>
                                        <p:cTn display="0" masterRel="sameClick">
                                          <p:stCondLst>
                                            <p:cond evt="begin" delay="0">
                                              <p:tn val="18"/>
                                            </p:cond>
                                          </p:stCondLst>
                                          <p:endCondLst>
                                            <p:cond evt="onStopAudio" delay="0">
                                              <p:tgtEl>
                                                <p:sldTgt/>
                                              </p:tgtEl>
                                            </p:cond>
                                          </p:endCondLst>
                                        </p:cTn>
                                        <p:tgtEl>
                                          <p:sndTgt r:embed="rId2" name="Christmas Logo.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1"/>
                    </p:tgtEl>
                  </p:cond>
                </p:stCondLst>
                <p:endSync evt="end" delay="0">
                  <p:rtn val="all"/>
                </p:endSync>
                <p:childTnLst>
                  <p:par>
                    <p:cTn id="25" fill="hold">
                      <p:stCondLst>
                        <p:cond delay="0"/>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2000" fill="hold"/>
                                        <p:tgtEl>
                                          <p:spTgt spid="34"/>
                                        </p:tgtEl>
                                        <p:attrNameLst>
                                          <p:attrName>ppt_w</p:attrName>
                                        </p:attrNameLst>
                                      </p:cBhvr>
                                      <p:tavLst>
                                        <p:tav tm="0">
                                          <p:val>
                                            <p:fltVal val="0"/>
                                          </p:val>
                                        </p:tav>
                                        <p:tav tm="100000">
                                          <p:val>
                                            <p:strVal val="#ppt_w"/>
                                          </p:val>
                                        </p:tav>
                                      </p:tavLst>
                                    </p:anim>
                                    <p:anim calcmode="lin" valueType="num">
                                      <p:cBhvr>
                                        <p:cTn id="30" dur="2000" fill="hold"/>
                                        <p:tgtEl>
                                          <p:spTgt spid="34"/>
                                        </p:tgtEl>
                                        <p:attrNameLst>
                                          <p:attrName>ppt_h</p:attrName>
                                        </p:attrNameLst>
                                      </p:cBhvr>
                                      <p:tavLst>
                                        <p:tav tm="0">
                                          <p:val>
                                            <p:fltVal val="0"/>
                                          </p:val>
                                        </p:tav>
                                        <p:tav tm="100000">
                                          <p:val>
                                            <p:strVal val="#ppt_h"/>
                                          </p:val>
                                        </p:tav>
                                      </p:tavLst>
                                    </p:anim>
                                    <p:anim calcmode="lin" valueType="num">
                                      <p:cBhvr>
                                        <p:cTn id="31" dur="2000" fill="hold"/>
                                        <p:tgtEl>
                                          <p:spTgt spid="34"/>
                                        </p:tgtEl>
                                        <p:attrNameLst>
                                          <p:attrName>style.rotation</p:attrName>
                                        </p:attrNameLst>
                                      </p:cBhvr>
                                      <p:tavLst>
                                        <p:tav tm="0">
                                          <p:val>
                                            <p:fltVal val="90"/>
                                          </p:val>
                                        </p:tav>
                                        <p:tav tm="100000">
                                          <p:val>
                                            <p:fltVal val="0"/>
                                          </p:val>
                                        </p:tav>
                                      </p:tavLst>
                                    </p:anim>
                                    <p:animEffect transition="in" filter="fade">
                                      <p:cBhvr>
                                        <p:cTn id="32" dur="2000"/>
                                        <p:tgtEl>
                                          <p:spTgt spid="34"/>
                                        </p:tgtEl>
                                      </p:cBhvr>
                                    </p:animEffect>
                                  </p:childTnLst>
                                  <p:subTnLst>
                                    <p:audio>
                                      <p:cMediaNode>
                                        <p:cTn display="0" masterRel="sameClick">
                                          <p:stCondLst>
                                            <p:cond evt="begin" delay="0">
                                              <p:tn val="27"/>
                                            </p:cond>
                                          </p:stCondLst>
                                          <p:endCondLst>
                                            <p:cond evt="onStopAudio" delay="0">
                                              <p:tgtEl>
                                                <p:sldTgt/>
                                              </p:tgtEl>
                                            </p:cond>
                                          </p:endCondLst>
                                        </p:cTn>
                                        <p:tgtEl>
                                          <p:sndTgt r:embed="rId4" name="Cartoon Small Group Hip Hip Hooray With Claps.wav"/>
                                        </p:tgtEl>
                                      </p:cMediaNode>
                                    </p:audio>
                                  </p:subTnLst>
                                </p:cTn>
                              </p:par>
                            </p:childTnLst>
                          </p:cTn>
                        </p:par>
                        <p:par>
                          <p:cTn id="33" fill="hold">
                            <p:stCondLst>
                              <p:cond delay="2000"/>
                            </p:stCondLst>
                            <p:childTnLst>
                              <p:par>
                                <p:cTn id="34" presetID="32" presetClass="emph" presetSubtype="0" fill="hold" nodeType="afterEffect">
                                  <p:stCondLst>
                                    <p:cond delay="0"/>
                                  </p:stCondLst>
                                  <p:childTnLst>
                                    <p:animRot by="120000">
                                      <p:cBhvr>
                                        <p:cTn id="35" dur="300" fill="hold">
                                          <p:stCondLst>
                                            <p:cond delay="0"/>
                                          </p:stCondLst>
                                        </p:cTn>
                                        <p:tgtEl>
                                          <p:spTgt spid="34"/>
                                        </p:tgtEl>
                                        <p:attrNameLst>
                                          <p:attrName>r</p:attrName>
                                        </p:attrNameLst>
                                      </p:cBhvr>
                                    </p:animRot>
                                    <p:animRot by="-240000">
                                      <p:cBhvr>
                                        <p:cTn id="36" dur="600" fill="hold">
                                          <p:stCondLst>
                                            <p:cond delay="600"/>
                                          </p:stCondLst>
                                        </p:cTn>
                                        <p:tgtEl>
                                          <p:spTgt spid="34"/>
                                        </p:tgtEl>
                                        <p:attrNameLst>
                                          <p:attrName>r</p:attrName>
                                        </p:attrNameLst>
                                      </p:cBhvr>
                                    </p:animRot>
                                    <p:animRot by="240000">
                                      <p:cBhvr>
                                        <p:cTn id="37" dur="600" fill="hold">
                                          <p:stCondLst>
                                            <p:cond delay="1200"/>
                                          </p:stCondLst>
                                        </p:cTn>
                                        <p:tgtEl>
                                          <p:spTgt spid="34"/>
                                        </p:tgtEl>
                                        <p:attrNameLst>
                                          <p:attrName>r</p:attrName>
                                        </p:attrNameLst>
                                      </p:cBhvr>
                                    </p:animRot>
                                    <p:animRot by="-240000">
                                      <p:cBhvr>
                                        <p:cTn id="38" dur="600" fill="hold">
                                          <p:stCondLst>
                                            <p:cond delay="1800"/>
                                          </p:stCondLst>
                                        </p:cTn>
                                        <p:tgtEl>
                                          <p:spTgt spid="34"/>
                                        </p:tgtEl>
                                        <p:attrNameLst>
                                          <p:attrName>r</p:attrName>
                                        </p:attrNameLst>
                                      </p:cBhvr>
                                    </p:animRot>
                                    <p:animRot by="120000">
                                      <p:cBhvr>
                                        <p:cTn id="39" dur="600" fill="hold">
                                          <p:stCondLst>
                                            <p:cond delay="2400"/>
                                          </p:stCondLst>
                                        </p:cTn>
                                        <p:tgtEl>
                                          <p:spTgt spid="34"/>
                                        </p:tgtEl>
                                        <p:attrNameLst>
                                          <p:attrName>r</p:attrName>
                                        </p:attrNameLst>
                                      </p:cBhvr>
                                    </p:animRot>
                                  </p:childTnLst>
                                  <p:subTnLst>
                                    <p:set>
                                      <p:cBhvr override="childStyle">
                                        <p:cTn dur="1" fill="hold" display="0" masterRel="sameClick" afterEffect="1">
                                          <p:stCondLst>
                                            <p:cond evt="end" delay="0">
                                              <p:tn val="34"/>
                                            </p:cond>
                                          </p:stCondLst>
                                        </p:cTn>
                                        <p:tgtEl>
                                          <p:spTgt spid="34"/>
                                        </p:tgtEl>
                                        <p:attrNameLst>
                                          <p:attrName>style.visibility</p:attrName>
                                        </p:attrNameLst>
                                      </p:cBhvr>
                                      <p:to>
                                        <p:strVal val="hidden"/>
                                      </p:to>
                                    </p:set>
                                  </p:subTnLst>
                                </p:cTn>
                              </p:par>
                            </p:childTnLst>
                          </p:cTn>
                        </p:par>
                      </p:childTnLst>
                    </p:cTn>
                  </p:par>
                </p:childTnLst>
              </p:cTn>
              <p:nextCondLst>
                <p:cond evt="onClick" delay="0">
                  <p:tgtEl>
                    <p:spTgt spid="31"/>
                  </p:tgtEl>
                </p:cond>
              </p:nextCondLst>
            </p:seq>
            <p:seq concurrent="1" nextAc="seek">
              <p:cTn id="40" restart="whenNotActive" fill="hold" evtFilter="cancelBubble" nodeType="interactiveSeq">
                <p:stCondLst>
                  <p:cond evt="onClick" delay="0">
                    <p:tgtEl>
                      <p:spTgt spid="29"/>
                    </p:tgtEl>
                  </p:cond>
                </p:stCondLst>
                <p:endSync evt="end" delay="0">
                  <p:rtn val="all"/>
                </p:endSync>
                <p:childTnLst>
                  <p:par>
                    <p:cTn id="41" fill="hold">
                      <p:stCondLst>
                        <p:cond delay="0"/>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2000" fill="hold"/>
                                        <p:tgtEl>
                                          <p:spTgt spid="6"/>
                                        </p:tgtEl>
                                        <p:attrNameLst>
                                          <p:attrName>ppt_w</p:attrName>
                                        </p:attrNameLst>
                                      </p:cBhvr>
                                      <p:tavLst>
                                        <p:tav tm="0">
                                          <p:val>
                                            <p:fltVal val="0"/>
                                          </p:val>
                                        </p:tav>
                                        <p:tav tm="100000">
                                          <p:val>
                                            <p:strVal val="#ppt_w"/>
                                          </p:val>
                                        </p:tav>
                                      </p:tavLst>
                                    </p:anim>
                                    <p:anim calcmode="lin" valueType="num">
                                      <p:cBhvr>
                                        <p:cTn id="46" dur="2000" fill="hold"/>
                                        <p:tgtEl>
                                          <p:spTgt spid="6"/>
                                        </p:tgtEl>
                                        <p:attrNameLst>
                                          <p:attrName>ppt_h</p:attrName>
                                        </p:attrNameLst>
                                      </p:cBhvr>
                                      <p:tavLst>
                                        <p:tav tm="0">
                                          <p:val>
                                            <p:fltVal val="0"/>
                                          </p:val>
                                        </p:tav>
                                        <p:tav tm="100000">
                                          <p:val>
                                            <p:strVal val="#ppt_h"/>
                                          </p:val>
                                        </p:tav>
                                      </p:tavLst>
                                    </p:anim>
                                    <p:anim calcmode="lin" valueType="num">
                                      <p:cBhvr>
                                        <p:cTn id="47" dur="2000" fill="hold"/>
                                        <p:tgtEl>
                                          <p:spTgt spid="6"/>
                                        </p:tgtEl>
                                        <p:attrNameLst>
                                          <p:attrName>style.rotation</p:attrName>
                                        </p:attrNameLst>
                                      </p:cBhvr>
                                      <p:tavLst>
                                        <p:tav tm="0">
                                          <p:val>
                                            <p:fltVal val="90"/>
                                          </p:val>
                                        </p:tav>
                                        <p:tav tm="100000">
                                          <p:val>
                                            <p:fltVal val="0"/>
                                          </p:val>
                                        </p:tav>
                                      </p:tavLst>
                                    </p:anim>
                                    <p:animEffect transition="in" filter="fade">
                                      <p:cBhvr>
                                        <p:cTn id="48" dur="2000"/>
                                        <p:tgtEl>
                                          <p:spTgt spid="6"/>
                                        </p:tgtEl>
                                      </p:cBhvr>
                                    </p:animEffect>
                                  </p:childTnLst>
                                  <p:subTnLst>
                                    <p:audio>
                                      <p:cMediaNode>
                                        <p:cTn display="0" masterRel="sameClick">
                                          <p:stCondLst>
                                            <p:cond evt="begin" delay="0">
                                              <p:tn val="43"/>
                                            </p:cond>
                                          </p:stCondLst>
                                          <p:endCondLst>
                                            <p:cond evt="onStopAudio" delay="0">
                                              <p:tgtEl>
                                                <p:sldTgt/>
                                              </p:tgtEl>
                                            </p:cond>
                                          </p:endCondLst>
                                        </p:cTn>
                                        <p:tgtEl>
                                          <p:sndTgt r:embed="rId5" name="failure.wav"/>
                                        </p:tgtEl>
                                      </p:cMediaNode>
                                    </p:audio>
                                  </p:subTnLst>
                                </p:cTn>
                              </p:par>
                            </p:childTnLst>
                          </p:cTn>
                        </p:par>
                        <p:par>
                          <p:cTn id="49" fill="hold">
                            <p:stCondLst>
                              <p:cond delay="2000"/>
                            </p:stCondLst>
                            <p:childTnLst>
                              <p:par>
                                <p:cTn id="50" presetID="32" presetClass="emph" presetSubtype="0" repeatCount="2000" fill="hold" nodeType="afterEffect">
                                  <p:stCondLst>
                                    <p:cond delay="0"/>
                                  </p:stCondLst>
                                  <p:childTnLst>
                                    <p:animRot by="120000">
                                      <p:cBhvr>
                                        <p:cTn id="51" dur="100" fill="hold">
                                          <p:stCondLst>
                                            <p:cond delay="0"/>
                                          </p:stCondLst>
                                        </p:cTn>
                                        <p:tgtEl>
                                          <p:spTgt spid="6"/>
                                        </p:tgtEl>
                                        <p:attrNameLst>
                                          <p:attrName>r</p:attrName>
                                        </p:attrNameLst>
                                      </p:cBhvr>
                                    </p:animRot>
                                    <p:animRot by="-240000">
                                      <p:cBhvr>
                                        <p:cTn id="52" dur="200" fill="hold">
                                          <p:stCondLst>
                                            <p:cond delay="200"/>
                                          </p:stCondLst>
                                        </p:cTn>
                                        <p:tgtEl>
                                          <p:spTgt spid="6"/>
                                        </p:tgtEl>
                                        <p:attrNameLst>
                                          <p:attrName>r</p:attrName>
                                        </p:attrNameLst>
                                      </p:cBhvr>
                                    </p:animRot>
                                    <p:animRot by="240000">
                                      <p:cBhvr>
                                        <p:cTn id="53" dur="200" fill="hold">
                                          <p:stCondLst>
                                            <p:cond delay="400"/>
                                          </p:stCondLst>
                                        </p:cTn>
                                        <p:tgtEl>
                                          <p:spTgt spid="6"/>
                                        </p:tgtEl>
                                        <p:attrNameLst>
                                          <p:attrName>r</p:attrName>
                                        </p:attrNameLst>
                                      </p:cBhvr>
                                    </p:animRot>
                                    <p:animRot by="-240000">
                                      <p:cBhvr>
                                        <p:cTn id="54" dur="200" fill="hold">
                                          <p:stCondLst>
                                            <p:cond delay="600"/>
                                          </p:stCondLst>
                                        </p:cTn>
                                        <p:tgtEl>
                                          <p:spTgt spid="6"/>
                                        </p:tgtEl>
                                        <p:attrNameLst>
                                          <p:attrName>r</p:attrName>
                                        </p:attrNameLst>
                                      </p:cBhvr>
                                    </p:animRot>
                                    <p:animRot by="120000">
                                      <p:cBhvr>
                                        <p:cTn id="55" dur="200" fill="hold">
                                          <p:stCondLst>
                                            <p:cond delay="800"/>
                                          </p:stCondLst>
                                        </p:cTn>
                                        <p:tgtEl>
                                          <p:spTgt spid="6"/>
                                        </p:tgtEl>
                                        <p:attrNameLst>
                                          <p:attrName>r</p:attrName>
                                        </p:attrNameLst>
                                      </p:cBhvr>
                                    </p:animRot>
                                  </p:childTnLst>
                                  <p:subTnLst>
                                    <p:set>
                                      <p:cBhvr override="childStyle">
                                        <p:cTn dur="1" fill="hold" display="0" masterRel="sameClick" afterEffect="1">
                                          <p:stCondLst>
                                            <p:cond evt="end" delay="0">
                                              <p:tn val="50"/>
                                            </p:cond>
                                          </p:stCondLst>
                                        </p:cTn>
                                        <p:tgtEl>
                                          <p:spTgt spid="6"/>
                                        </p:tgtEl>
                                        <p:attrNameLst>
                                          <p:attrName>style.visibility</p:attrName>
                                        </p:attrNameLst>
                                      </p:cBhvr>
                                      <p:to>
                                        <p:strVal val="hidden"/>
                                      </p:to>
                                    </p:set>
                                    <p:audio>
                                      <p:cMediaNode>
                                        <p:cTn display="0" masterRel="sameClick">
                                          <p:stCondLst>
                                            <p:cond evt="begin" delay="0">
                                              <p:tn val="50"/>
                                            </p:cond>
                                          </p:stCondLst>
                                          <p:endCondLst>
                                            <p:cond evt="onStopAudio" delay="0">
                                              <p:tgtEl>
                                                <p:sldTgt/>
                                              </p:tgtEl>
                                            </p:cond>
                                          </p:endCondLst>
                                        </p:cTn>
                                        <p:tgtEl>
                                          <p:sndTgt r:embed="rId6" name="21793 cartoon nasty chipmunk oh no-full.wav"/>
                                        </p:tgtEl>
                                      </p:cMediaNode>
                                    </p:audio>
                                  </p:subTnLst>
                                </p:cTn>
                              </p:par>
                            </p:childTnLst>
                          </p:cTn>
                        </p:par>
                      </p:childTnLst>
                    </p:cTn>
                  </p:par>
                </p:childTnLst>
              </p:cTn>
              <p:nextCondLst>
                <p:cond evt="onClick" delay="0">
                  <p:tgtEl>
                    <p:spTgt spid="29"/>
                  </p:tgtEl>
                </p:cond>
              </p:nextCondLst>
            </p:seq>
            <p:seq concurrent="1" nextAc="seek">
              <p:cTn id="56" restart="whenNotActive" fill="hold" evtFilter="cancelBubble" nodeType="interactiveSeq">
                <p:stCondLst>
                  <p:cond evt="onClick" delay="0">
                    <p:tgtEl>
                      <p:spTgt spid="35"/>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35"/>
                                        </p:tgtEl>
                                      </p:cBhvr>
                                    </p:animEffect>
                                    <p:animScale>
                                      <p:cBhvr>
                                        <p:cTn id="61" dur="250" autoRev="1" fill="hold"/>
                                        <p:tgtEl>
                                          <p:spTgt spid="35"/>
                                        </p:tgtEl>
                                      </p:cBhvr>
                                      <p:by x="105000" y="105000"/>
                                    </p:animScale>
                                  </p:childTnLst>
                                  <p:subTnLst>
                                    <p:set>
                                      <p:cBhvr override="childStyle">
                                        <p:cTn dur="1" fill="hold" display="0" masterRel="sameClick" afterEffect="1">
                                          <p:stCondLst>
                                            <p:cond evt="end" delay="0">
                                              <p:tn val="59"/>
                                            </p:cond>
                                          </p:stCondLst>
                                        </p:cTn>
                                        <p:tgtEl>
                                          <p:spTgt spid="35"/>
                                        </p:tgtEl>
                                        <p:attrNameLst>
                                          <p:attrName>style.visibility</p:attrName>
                                        </p:attrNameLst>
                                      </p:cBhvr>
                                      <p:to>
                                        <p:strVal val="hidden"/>
                                      </p:to>
                                    </p:set>
                                  </p:subTnLst>
                                </p:cTn>
                              </p:par>
                              <p:par>
                                <p:cTn id="62" presetID="16" presetClass="exit" presetSubtype="37" fill="hold" nodeType="withEffect">
                                  <p:stCondLst>
                                    <p:cond delay="0"/>
                                  </p:stCondLst>
                                  <p:childTnLst>
                                    <p:animEffect transition="out" filter="barn(outVertical)">
                                      <p:cBhvr>
                                        <p:cTn id="63" dur="1000"/>
                                        <p:tgtEl>
                                          <p:spTgt spid="39"/>
                                        </p:tgtEl>
                                      </p:cBhvr>
                                    </p:animEffect>
                                    <p:set>
                                      <p:cBhvr>
                                        <p:cTn id="64" dur="1" fill="hold">
                                          <p:stCondLst>
                                            <p:cond delay="999"/>
                                          </p:stCondLst>
                                        </p:cTn>
                                        <p:tgtEl>
                                          <p:spTgt spid="39"/>
                                        </p:tgtEl>
                                        <p:attrNameLst>
                                          <p:attrName>style.visibility</p:attrName>
                                        </p:attrNameLst>
                                      </p:cBhvr>
                                      <p:to>
                                        <p:strVal val="hidden"/>
                                      </p:to>
                                    </p:set>
                                  </p:childTnLst>
                                </p:cTn>
                              </p:par>
                              <p:par>
                                <p:cTn id="65" presetID="22" presetClass="exit" presetSubtype="1" fill="hold" nodeType="withEffect">
                                  <p:stCondLst>
                                    <p:cond delay="0"/>
                                  </p:stCondLst>
                                  <p:childTnLst>
                                    <p:animEffect transition="out" filter="wipe(up)">
                                      <p:cBhvr>
                                        <p:cTn id="66" dur="60000"/>
                                        <p:tgtEl>
                                          <p:spTgt spid="38"/>
                                        </p:tgtEl>
                                      </p:cBhvr>
                                    </p:animEffect>
                                    <p:set>
                                      <p:cBhvr>
                                        <p:cTn id="67" dur="1" fill="hold">
                                          <p:stCondLst>
                                            <p:cond delay="59999"/>
                                          </p:stCondLst>
                                        </p:cTn>
                                        <p:tgtEl>
                                          <p:spTgt spid="38"/>
                                        </p:tgtEl>
                                        <p:attrNameLst>
                                          <p:attrName>style.visibility</p:attrName>
                                        </p:attrNameLst>
                                      </p:cBhvr>
                                      <p:to>
                                        <p:strVal val="hidden"/>
                                      </p:to>
                                    </p:set>
                                  </p:childTnLst>
                                  <p:subTnLst>
                                    <p:audio>
                                      <p:cMediaNode>
                                        <p:cTn display="0" masterRel="sameClick">
                                          <p:stCondLst>
                                            <p:cond evt="begin" delay="0">
                                              <p:tn val="65"/>
                                            </p:cond>
                                          </p:stCondLst>
                                          <p:endCondLst>
                                            <p:cond evt="onStopAudio" delay="0">
                                              <p:tgtEl>
                                                <p:sldTgt/>
                                              </p:tgtEl>
                                            </p:cond>
                                          </p:endCondLst>
                                        </p:cTn>
                                        <p:tgtEl>
                                          <p:sndTgt r:embed="rId7" name="EggTimerTick_BW.14585.wav"/>
                                        </p:tgtEl>
                                      </p:cMediaNode>
                                    </p:audio>
                                  </p:subTnLst>
                                </p:cTn>
                              </p:par>
                            </p:childTnLst>
                          </p:cTn>
                        </p:par>
                        <p:par>
                          <p:cTn id="68" fill="hold">
                            <p:stCondLst>
                              <p:cond delay="60000"/>
                            </p:stCondLst>
                            <p:childTnLst>
                              <p:par>
                                <p:cTn id="69" presetID="31"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1000" fill="hold"/>
                                        <p:tgtEl>
                                          <p:spTgt spid="36"/>
                                        </p:tgtEl>
                                        <p:attrNameLst>
                                          <p:attrName>ppt_w</p:attrName>
                                        </p:attrNameLst>
                                      </p:cBhvr>
                                      <p:tavLst>
                                        <p:tav tm="0">
                                          <p:val>
                                            <p:fltVal val="0"/>
                                          </p:val>
                                        </p:tav>
                                        <p:tav tm="100000">
                                          <p:val>
                                            <p:strVal val="#ppt_w"/>
                                          </p:val>
                                        </p:tav>
                                      </p:tavLst>
                                    </p:anim>
                                    <p:anim calcmode="lin" valueType="num">
                                      <p:cBhvr>
                                        <p:cTn id="72" dur="1000" fill="hold"/>
                                        <p:tgtEl>
                                          <p:spTgt spid="36"/>
                                        </p:tgtEl>
                                        <p:attrNameLst>
                                          <p:attrName>ppt_h</p:attrName>
                                        </p:attrNameLst>
                                      </p:cBhvr>
                                      <p:tavLst>
                                        <p:tav tm="0">
                                          <p:val>
                                            <p:fltVal val="0"/>
                                          </p:val>
                                        </p:tav>
                                        <p:tav tm="100000">
                                          <p:val>
                                            <p:strVal val="#ppt_h"/>
                                          </p:val>
                                        </p:tav>
                                      </p:tavLst>
                                    </p:anim>
                                    <p:anim calcmode="lin" valueType="num">
                                      <p:cBhvr>
                                        <p:cTn id="73" dur="1000" fill="hold"/>
                                        <p:tgtEl>
                                          <p:spTgt spid="36"/>
                                        </p:tgtEl>
                                        <p:attrNameLst>
                                          <p:attrName>style.rotation</p:attrName>
                                        </p:attrNameLst>
                                      </p:cBhvr>
                                      <p:tavLst>
                                        <p:tav tm="0">
                                          <p:val>
                                            <p:fltVal val="90"/>
                                          </p:val>
                                        </p:tav>
                                        <p:tav tm="100000">
                                          <p:val>
                                            <p:fltVal val="0"/>
                                          </p:val>
                                        </p:tav>
                                      </p:tavLst>
                                    </p:anim>
                                    <p:animEffect transition="in" filter="fade">
                                      <p:cBhvr>
                                        <p:cTn id="74" dur="1000"/>
                                        <p:tgtEl>
                                          <p:spTgt spid="36"/>
                                        </p:tgtEl>
                                      </p:cBhvr>
                                    </p:animEffect>
                                  </p:childTnLst>
                                  <p:subTnLst>
                                    <p:audio>
                                      <p:cMediaNode>
                                        <p:cTn display="0" masterRel="sameClick">
                                          <p:stCondLst>
                                            <p:cond evt="begin" delay="0">
                                              <p:tn val="69"/>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35"/>
                  </p:tgtEl>
                </p:cond>
              </p:nextCondLst>
            </p:seq>
          </p:childTnLst>
        </p:cTn>
      </p:par>
    </p:tnLst>
    <p:bldLst>
      <p:bldP spid="31" grpId="0" animBg="1"/>
      <p:bldP spid="29" grpId="0" animBg="1"/>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3D2ABD4-7CBB-49C7-A6E4-B23EAFEDE993}"/>
              </a:ext>
            </a:extLst>
          </p:cNvPr>
          <p:cNvSpPr txBox="1"/>
          <p:nvPr/>
        </p:nvSpPr>
        <p:spPr>
          <a:xfrm>
            <a:off x="1315933" y="4461355"/>
            <a:ext cx="1267539" cy="2031325"/>
          </a:xfrm>
          <a:prstGeom prst="rect">
            <a:avLst/>
          </a:prstGeom>
          <a:noFill/>
        </p:spPr>
        <p:txBody>
          <a:bodyPr wrap="square" rtlCol="0">
            <a:spAutoFit/>
          </a:bodyPr>
          <a:lstStyle/>
          <a:p>
            <a:r>
              <a:rPr lang="en-US" dirty="0"/>
              <a:t>Candy Cane Timer slowly dissolves as time runs out and then…POP!</a:t>
            </a:r>
          </a:p>
        </p:txBody>
      </p:sp>
      <p:sp>
        <p:nvSpPr>
          <p:cNvPr id="31" name="Oval 30">
            <a:extLst>
              <a:ext uri="{FF2B5EF4-FFF2-40B4-BE49-F238E27FC236}">
                <a16:creationId xmlns:a16="http://schemas.microsoft.com/office/drawing/2014/main" id="{387F46A7-8D33-44EB-866B-B5FAFBE9FF6A}"/>
              </a:ext>
            </a:extLst>
          </p:cNvPr>
          <p:cNvSpPr/>
          <p:nvPr/>
        </p:nvSpPr>
        <p:spPr>
          <a:xfrm>
            <a:off x="11899609" y="1980492"/>
            <a:ext cx="202193" cy="20219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9" name="Oval 28">
            <a:extLst>
              <a:ext uri="{FF2B5EF4-FFF2-40B4-BE49-F238E27FC236}">
                <a16:creationId xmlns:a16="http://schemas.microsoft.com/office/drawing/2014/main" id="{8B37E031-FDFF-4626-A741-2984E04E3FD5}"/>
              </a:ext>
            </a:extLst>
          </p:cNvPr>
          <p:cNvSpPr/>
          <p:nvPr/>
        </p:nvSpPr>
        <p:spPr>
          <a:xfrm>
            <a:off x="11899610" y="1674638"/>
            <a:ext cx="202193" cy="20219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EF9FC8DB-3113-4AA6-9220-37A820512B4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5853" y="2575789"/>
            <a:ext cx="443019" cy="3943426"/>
          </a:xfrm>
          <a:prstGeom prst="rect">
            <a:avLst/>
          </a:prstGeom>
        </p:spPr>
      </p:pic>
      <p:pic>
        <p:nvPicPr>
          <p:cNvPr id="36" name="Picture 35">
            <a:extLst>
              <a:ext uri="{FF2B5EF4-FFF2-40B4-BE49-F238E27FC236}">
                <a16:creationId xmlns:a16="http://schemas.microsoft.com/office/drawing/2014/main" id="{2F830844-DE2F-49D4-AD61-8D04E1EFE68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916" y="2537887"/>
            <a:ext cx="2037619" cy="3205537"/>
          </a:xfrm>
          <a:prstGeom prst="rect">
            <a:avLst/>
          </a:prstGeom>
        </p:spPr>
      </p:pic>
      <p:sp>
        <p:nvSpPr>
          <p:cNvPr id="3" name="Rectangle: Rounded Corners 2">
            <a:extLst>
              <a:ext uri="{FF2B5EF4-FFF2-40B4-BE49-F238E27FC236}">
                <a16:creationId xmlns:a16="http://schemas.microsoft.com/office/drawing/2014/main" id="{FC552412-9904-4D13-967F-A407D28FCA30}"/>
              </a:ext>
            </a:extLst>
          </p:cNvPr>
          <p:cNvSpPr/>
          <p:nvPr/>
        </p:nvSpPr>
        <p:spPr>
          <a:xfrm>
            <a:off x="2640534" y="2367734"/>
            <a:ext cx="7184601" cy="3943425"/>
          </a:xfrm>
          <a:prstGeom prst="roundRect">
            <a:avLst/>
          </a:prstGeom>
          <a:solidFill>
            <a:srgbClr val="00B05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709DC00-669D-4889-B4EC-182E31689B5C}"/>
              </a:ext>
            </a:extLst>
          </p:cNvPr>
          <p:cNvSpPr txBox="1"/>
          <p:nvPr/>
        </p:nvSpPr>
        <p:spPr>
          <a:xfrm>
            <a:off x="2853474" y="2698953"/>
            <a:ext cx="6873464" cy="3416320"/>
          </a:xfrm>
          <a:prstGeom prst="rect">
            <a:avLst/>
          </a:prstGeom>
          <a:noFill/>
        </p:spPr>
        <p:txBody>
          <a:bodyPr wrap="square" rtlCol="0">
            <a:spAutoFit/>
          </a:bodyPr>
          <a:lstStyle/>
          <a:p>
            <a:r>
              <a:rPr lang="en-US" dirty="0"/>
              <a:t>This is where your challenge would show up.  Different categories have different challenges.  Some challenges appear on the screen, other challenges such as the Minute to Win It challenges and the Reindeer Game challenges are played off screen and what you would find here is the game rules.  Every category is a different type of game.  This game also comes with </a:t>
            </a:r>
            <a:r>
              <a:rPr lang="en-US" dirty="0" err="1"/>
              <a:t>somefestive</a:t>
            </a:r>
            <a:r>
              <a:rPr lang="en-US" dirty="0"/>
              <a:t> printables that are used for some of the games such as Charade Prompts, </a:t>
            </a:r>
            <a:r>
              <a:rPr lang="en-US" dirty="0" err="1"/>
              <a:t>Scattergory</a:t>
            </a:r>
            <a:r>
              <a:rPr lang="en-US" dirty="0"/>
              <a:t> Cards, etc.  Everything you need to know can be found in our included Host Guide. Answer Sheet is also included.  </a:t>
            </a:r>
          </a:p>
          <a:p>
            <a:endParaRPr lang="en-US" dirty="0"/>
          </a:p>
          <a:p>
            <a:r>
              <a:rPr lang="en-US" dirty="0"/>
              <a:t>REQUIRED FOR THIS GAME:  PowerPoint</a:t>
            </a:r>
          </a:p>
          <a:p>
            <a:r>
              <a:rPr lang="en-US" dirty="0"/>
              <a:t>RECOMMENDED: Large screen TV to complete that game show feel</a:t>
            </a:r>
          </a:p>
        </p:txBody>
      </p:sp>
      <p:sp>
        <p:nvSpPr>
          <p:cNvPr id="12" name="TextBox 11">
            <a:extLst>
              <a:ext uri="{FF2B5EF4-FFF2-40B4-BE49-F238E27FC236}">
                <a16:creationId xmlns:a16="http://schemas.microsoft.com/office/drawing/2014/main" id="{C2DD2E7E-2DF0-4930-8845-195EDF6FD9E2}"/>
              </a:ext>
            </a:extLst>
          </p:cNvPr>
          <p:cNvSpPr txBox="1"/>
          <p:nvPr/>
        </p:nvSpPr>
        <p:spPr>
          <a:xfrm>
            <a:off x="1449148" y="1657326"/>
            <a:ext cx="2500633" cy="646331"/>
          </a:xfrm>
          <a:prstGeom prst="rect">
            <a:avLst/>
          </a:prstGeom>
          <a:noFill/>
        </p:spPr>
        <p:txBody>
          <a:bodyPr wrap="square" rtlCol="0">
            <a:spAutoFit/>
          </a:bodyPr>
          <a:lstStyle/>
          <a:p>
            <a:pPr algn="ctr"/>
            <a:r>
              <a:rPr lang="en-US" dirty="0"/>
              <a:t>CLICK HERE TO RETURN TO GAME BOARD 2</a:t>
            </a:r>
          </a:p>
        </p:txBody>
      </p:sp>
      <p:sp>
        <p:nvSpPr>
          <p:cNvPr id="13" name="TextBox 12">
            <a:extLst>
              <a:ext uri="{FF2B5EF4-FFF2-40B4-BE49-F238E27FC236}">
                <a16:creationId xmlns:a16="http://schemas.microsoft.com/office/drawing/2014/main" id="{45C9FA1D-1DA4-4BAA-A1C3-A6694CEE708B}"/>
              </a:ext>
            </a:extLst>
          </p:cNvPr>
          <p:cNvSpPr txBox="1"/>
          <p:nvPr/>
        </p:nvSpPr>
        <p:spPr>
          <a:xfrm>
            <a:off x="9994028" y="1674638"/>
            <a:ext cx="1809196" cy="3139321"/>
          </a:xfrm>
          <a:prstGeom prst="rect">
            <a:avLst/>
          </a:prstGeom>
          <a:noFill/>
        </p:spPr>
        <p:txBody>
          <a:bodyPr wrap="square" rtlCol="0">
            <a:spAutoFit/>
          </a:bodyPr>
          <a:lstStyle/>
          <a:p>
            <a:r>
              <a:rPr lang="en-US" dirty="0"/>
              <a:t>Click the Red Button to see what happens when teams get the answer wrong. Click the Green Button to show what happens when they get the answer right!</a:t>
            </a:r>
          </a:p>
        </p:txBody>
      </p:sp>
      <p:cxnSp>
        <p:nvCxnSpPr>
          <p:cNvPr id="23" name="Straight Arrow Connector 22">
            <a:extLst>
              <a:ext uri="{FF2B5EF4-FFF2-40B4-BE49-F238E27FC236}">
                <a16:creationId xmlns:a16="http://schemas.microsoft.com/office/drawing/2014/main" id="{EEE7B931-2FB5-4E0D-86ED-0EA0B7ADB712}"/>
              </a:ext>
            </a:extLst>
          </p:cNvPr>
          <p:cNvCxnSpPr>
            <a:cxnSpLocks/>
          </p:cNvCxnSpPr>
          <p:nvPr/>
        </p:nvCxnSpPr>
        <p:spPr>
          <a:xfrm flipH="1" flipV="1">
            <a:off x="1349037" y="4140656"/>
            <a:ext cx="400444" cy="40684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99B0A34-4478-433B-A3A5-DFBF7703784F}"/>
              </a:ext>
            </a:extLst>
          </p:cNvPr>
          <p:cNvCxnSpPr>
            <a:cxnSpLocks/>
          </p:cNvCxnSpPr>
          <p:nvPr/>
        </p:nvCxnSpPr>
        <p:spPr>
          <a:xfrm flipH="1" flipV="1">
            <a:off x="1349037" y="1691970"/>
            <a:ext cx="200222" cy="389618"/>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9" name="Picture 38" descr="A picture containing curtain&#10;&#10;Description automatically generated">
            <a:extLst>
              <a:ext uri="{FF2B5EF4-FFF2-40B4-BE49-F238E27FC236}">
                <a16:creationId xmlns:a16="http://schemas.microsoft.com/office/drawing/2014/main" id="{86789B49-A70F-4EB9-9336-4CE2DAC00E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68931"/>
            <a:ext cx="12192000" cy="7236607"/>
          </a:xfrm>
          <a:prstGeom prst="rect">
            <a:avLst/>
          </a:prstGeom>
        </p:spPr>
      </p:pic>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11"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02660" y="-27993"/>
            <a:ext cx="1600906" cy="1600906"/>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629572" y="151423"/>
            <a:ext cx="9173652" cy="1323439"/>
          </a:xfrm>
          <a:prstGeom prst="rect">
            <a:avLst/>
          </a:prstGeom>
          <a:noFill/>
        </p:spPr>
        <p:txBody>
          <a:bodyPr wrap="square" rtlCol="0">
            <a:spAutoFit/>
          </a:bodyPr>
          <a:lstStyle/>
          <a:p>
            <a:pPr algn="ctr"/>
            <a:r>
              <a:rPr lang="en-US" sz="2000" dirty="0">
                <a:solidFill>
                  <a:schemeClr val="bg1"/>
                </a:solidFill>
                <a:latin typeface="LEMON MILK Bold" panose="00000800000000000000" pitchFamily="50" charset="0"/>
              </a:rPr>
              <a:t>This is just a </a:t>
            </a:r>
            <a:r>
              <a:rPr lang="en-US" sz="2000" dirty="0">
                <a:solidFill>
                  <a:srgbClr val="FF0000"/>
                </a:solidFill>
                <a:latin typeface="LEMON MILK Bold" panose="00000800000000000000" pitchFamily="50" charset="0"/>
              </a:rPr>
              <a:t>game sample</a:t>
            </a:r>
            <a:r>
              <a:rPr lang="en-US" sz="2000" dirty="0">
                <a:solidFill>
                  <a:schemeClr val="bg1"/>
                </a:solidFill>
                <a:latin typeface="LEMON MILK Bold" panose="00000800000000000000" pitchFamily="50" charset="0"/>
              </a:rPr>
              <a:t>.  In the actual game the category description can be read here – then when you click start timer the challenge would be revealed. </a:t>
            </a:r>
            <a:r>
              <a:rPr lang="en-US" sz="2000" dirty="0">
                <a:solidFill>
                  <a:srgbClr val="94C83D"/>
                </a:solidFill>
                <a:latin typeface="LEMON MILK Bold" panose="00000800000000000000" pitchFamily="50" charset="0"/>
                <a:hlinkClick r:id="rId13">
                  <a:extLst>
                    <a:ext uri="{A12FA001-AC4F-418D-AE19-62706E023703}">
                      <ahyp:hlinkClr xmlns:ahyp="http://schemas.microsoft.com/office/drawing/2018/hyperlinkcolor" val="tx"/>
                    </a:ext>
                  </a:extLst>
                </a:hlinkClick>
              </a:rPr>
              <a:t>Click here to purchase game now. </a:t>
            </a:r>
            <a:r>
              <a:rPr lang="en-US" sz="2000" dirty="0">
                <a:solidFill>
                  <a:schemeClr val="bg1"/>
                </a:solidFill>
                <a:latin typeface="LEMON MILK Bold" panose="00000800000000000000" pitchFamily="50" charset="0"/>
              </a:rPr>
              <a:t>Instant download!</a:t>
            </a:r>
          </a:p>
        </p:txBody>
      </p:sp>
      <p:pic>
        <p:nvPicPr>
          <p:cNvPr id="34" name="Picture 33">
            <a:extLst>
              <a:ext uri="{FF2B5EF4-FFF2-40B4-BE49-F238E27FC236}">
                <a16:creationId xmlns:a16="http://schemas.microsoft.com/office/drawing/2014/main" id="{E480AD95-2D4C-44D0-A8B3-A15B61351D1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4195" y="1674638"/>
            <a:ext cx="5199961" cy="4799677"/>
          </a:xfrm>
          <a:prstGeom prst="rect">
            <a:avLst/>
          </a:prstGeom>
        </p:spPr>
      </p:pic>
      <p:pic>
        <p:nvPicPr>
          <p:cNvPr id="6" name="Picture 5" descr="Icon&#10;&#10;Description automatically generated">
            <a:extLst>
              <a:ext uri="{FF2B5EF4-FFF2-40B4-BE49-F238E27FC236}">
                <a16:creationId xmlns:a16="http://schemas.microsoft.com/office/drawing/2014/main" id="{7AC51663-CED0-42F4-80AF-26AD97A3F7E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41623" y="1751235"/>
            <a:ext cx="5125019" cy="4533102"/>
          </a:xfrm>
          <a:prstGeom prst="rect">
            <a:avLst/>
          </a:prstGeom>
        </p:spPr>
      </p:pic>
      <p:pic>
        <p:nvPicPr>
          <p:cNvPr id="35" name="Picture 34">
            <a:extLst>
              <a:ext uri="{FF2B5EF4-FFF2-40B4-BE49-F238E27FC236}">
                <a16:creationId xmlns:a16="http://schemas.microsoft.com/office/drawing/2014/main" id="{0F4F87F9-A65B-42A4-ABFA-299D57DC3A82}"/>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4938818" y="2621786"/>
            <a:ext cx="2095687" cy="2095687"/>
          </a:xfrm>
          <a:prstGeom prst="rect">
            <a:avLst/>
          </a:prstGeom>
        </p:spPr>
      </p:pic>
    </p:spTree>
    <p:extLst>
      <p:ext uri="{BB962C8B-B14F-4D97-AF65-F5344CB8AC3E}">
        <p14:creationId xmlns:p14="http://schemas.microsoft.com/office/powerpoint/2010/main" val="1340491206"/>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17"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35"/>
                                        </p:tgtEl>
                                      </p:cBhvr>
                                    </p:animEffect>
                                    <p:animScale>
                                      <p:cBhvr>
                                        <p:cTn id="15" dur="250" autoRev="1" fill="hold"/>
                                        <p:tgtEl>
                                          <p:spTgt spid="35"/>
                                        </p:tgtEl>
                                      </p:cBhvr>
                                      <p:by x="105000" y="105000"/>
                                    </p:animScale>
                                  </p:childTnLst>
                                  <p:subTnLst>
                                    <p:set>
                                      <p:cBhvr override="childStyle">
                                        <p:cTn dur="1" fill="hold" display="0" masterRel="sameClick" afterEffect="1">
                                          <p:stCondLst>
                                            <p:cond evt="end" delay="0">
                                              <p:tn val="13"/>
                                            </p:cond>
                                          </p:stCondLst>
                                        </p:cTn>
                                        <p:tgtEl>
                                          <p:spTgt spid="35"/>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32" presetClass="emph" presetSubtype="0" fill="hold" nodeType="clickEffect">
                                  <p:stCondLst>
                                    <p:cond delay="0"/>
                                  </p:stCondLst>
                                  <p:childTnLst>
                                    <p:animRot by="120000">
                                      <p:cBhvr>
                                        <p:cTn id="19" dur="100" fill="hold">
                                          <p:stCondLst>
                                            <p:cond delay="0"/>
                                          </p:stCondLst>
                                        </p:cTn>
                                        <p:tgtEl>
                                          <p:spTgt spid="5"/>
                                        </p:tgtEl>
                                        <p:attrNameLst>
                                          <p:attrName>r</p:attrName>
                                        </p:attrNameLst>
                                      </p:cBhvr>
                                    </p:animRot>
                                    <p:animRot by="-240000">
                                      <p:cBhvr>
                                        <p:cTn id="20" dur="200" fill="hold">
                                          <p:stCondLst>
                                            <p:cond delay="200"/>
                                          </p:stCondLst>
                                        </p:cTn>
                                        <p:tgtEl>
                                          <p:spTgt spid="5"/>
                                        </p:tgtEl>
                                        <p:attrNameLst>
                                          <p:attrName>r</p:attrName>
                                        </p:attrNameLst>
                                      </p:cBhvr>
                                    </p:animRot>
                                    <p:animRot by="240000">
                                      <p:cBhvr>
                                        <p:cTn id="21" dur="200" fill="hold">
                                          <p:stCondLst>
                                            <p:cond delay="400"/>
                                          </p:stCondLst>
                                        </p:cTn>
                                        <p:tgtEl>
                                          <p:spTgt spid="5"/>
                                        </p:tgtEl>
                                        <p:attrNameLst>
                                          <p:attrName>r</p:attrName>
                                        </p:attrNameLst>
                                      </p:cBhvr>
                                    </p:animRot>
                                    <p:animRot by="-240000">
                                      <p:cBhvr>
                                        <p:cTn id="22" dur="200" fill="hold">
                                          <p:stCondLst>
                                            <p:cond delay="600"/>
                                          </p:stCondLst>
                                        </p:cTn>
                                        <p:tgtEl>
                                          <p:spTgt spid="5"/>
                                        </p:tgtEl>
                                        <p:attrNameLst>
                                          <p:attrName>r</p:attrName>
                                        </p:attrNameLst>
                                      </p:cBhvr>
                                    </p:animRot>
                                    <p:animRot by="120000">
                                      <p:cBhvr>
                                        <p:cTn id="23" dur="200" fill="hold">
                                          <p:stCondLst>
                                            <p:cond delay="800"/>
                                          </p:stCondLst>
                                        </p:cTn>
                                        <p:tgtEl>
                                          <p:spTgt spid="5"/>
                                        </p:tgtEl>
                                        <p:attrNameLst>
                                          <p:attrName>r</p:attrName>
                                        </p:attrNameLst>
                                      </p:cBhvr>
                                    </p:animRot>
                                  </p:childTnLst>
                                  <p:subTnLst>
                                    <p:audio>
                                      <p:cMediaNode>
                                        <p:cTn display="0" masterRel="sameClick">
                                          <p:stCondLst>
                                            <p:cond evt="begin" delay="0">
                                              <p:tn val="18"/>
                                            </p:cond>
                                          </p:stCondLst>
                                          <p:endCondLst>
                                            <p:cond evt="onStopAudio" delay="0">
                                              <p:tgtEl>
                                                <p:sldTgt/>
                                              </p:tgtEl>
                                            </p:cond>
                                          </p:endCondLst>
                                        </p:cTn>
                                        <p:tgtEl>
                                          <p:sndTgt r:embed="rId2" name="Christmas Logo.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1"/>
                    </p:tgtEl>
                  </p:cond>
                </p:stCondLst>
                <p:endSync evt="end" delay="0">
                  <p:rtn val="all"/>
                </p:endSync>
                <p:childTnLst>
                  <p:par>
                    <p:cTn id="25" fill="hold">
                      <p:stCondLst>
                        <p:cond delay="0"/>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2000" fill="hold"/>
                                        <p:tgtEl>
                                          <p:spTgt spid="34"/>
                                        </p:tgtEl>
                                        <p:attrNameLst>
                                          <p:attrName>ppt_w</p:attrName>
                                        </p:attrNameLst>
                                      </p:cBhvr>
                                      <p:tavLst>
                                        <p:tav tm="0">
                                          <p:val>
                                            <p:fltVal val="0"/>
                                          </p:val>
                                        </p:tav>
                                        <p:tav tm="100000">
                                          <p:val>
                                            <p:strVal val="#ppt_w"/>
                                          </p:val>
                                        </p:tav>
                                      </p:tavLst>
                                    </p:anim>
                                    <p:anim calcmode="lin" valueType="num">
                                      <p:cBhvr>
                                        <p:cTn id="30" dur="2000" fill="hold"/>
                                        <p:tgtEl>
                                          <p:spTgt spid="34"/>
                                        </p:tgtEl>
                                        <p:attrNameLst>
                                          <p:attrName>ppt_h</p:attrName>
                                        </p:attrNameLst>
                                      </p:cBhvr>
                                      <p:tavLst>
                                        <p:tav tm="0">
                                          <p:val>
                                            <p:fltVal val="0"/>
                                          </p:val>
                                        </p:tav>
                                        <p:tav tm="100000">
                                          <p:val>
                                            <p:strVal val="#ppt_h"/>
                                          </p:val>
                                        </p:tav>
                                      </p:tavLst>
                                    </p:anim>
                                    <p:anim calcmode="lin" valueType="num">
                                      <p:cBhvr>
                                        <p:cTn id="31" dur="2000" fill="hold"/>
                                        <p:tgtEl>
                                          <p:spTgt spid="34"/>
                                        </p:tgtEl>
                                        <p:attrNameLst>
                                          <p:attrName>style.rotation</p:attrName>
                                        </p:attrNameLst>
                                      </p:cBhvr>
                                      <p:tavLst>
                                        <p:tav tm="0">
                                          <p:val>
                                            <p:fltVal val="90"/>
                                          </p:val>
                                        </p:tav>
                                        <p:tav tm="100000">
                                          <p:val>
                                            <p:fltVal val="0"/>
                                          </p:val>
                                        </p:tav>
                                      </p:tavLst>
                                    </p:anim>
                                    <p:animEffect transition="in" filter="fade">
                                      <p:cBhvr>
                                        <p:cTn id="32" dur="2000"/>
                                        <p:tgtEl>
                                          <p:spTgt spid="34"/>
                                        </p:tgtEl>
                                      </p:cBhvr>
                                    </p:animEffect>
                                  </p:childTnLst>
                                  <p:subTnLst>
                                    <p:audio>
                                      <p:cMediaNode>
                                        <p:cTn display="0" masterRel="sameClick">
                                          <p:stCondLst>
                                            <p:cond evt="begin" delay="0">
                                              <p:tn val="27"/>
                                            </p:cond>
                                          </p:stCondLst>
                                          <p:endCondLst>
                                            <p:cond evt="onStopAudio" delay="0">
                                              <p:tgtEl>
                                                <p:sldTgt/>
                                              </p:tgtEl>
                                            </p:cond>
                                          </p:endCondLst>
                                        </p:cTn>
                                        <p:tgtEl>
                                          <p:sndTgt r:embed="rId4" name="Cartoon Small Group Hip Hip Hooray With Claps.wav"/>
                                        </p:tgtEl>
                                      </p:cMediaNode>
                                    </p:audio>
                                  </p:subTnLst>
                                </p:cTn>
                              </p:par>
                            </p:childTnLst>
                          </p:cTn>
                        </p:par>
                        <p:par>
                          <p:cTn id="33" fill="hold">
                            <p:stCondLst>
                              <p:cond delay="2000"/>
                            </p:stCondLst>
                            <p:childTnLst>
                              <p:par>
                                <p:cTn id="34" presetID="32" presetClass="emph" presetSubtype="0" fill="hold" nodeType="afterEffect">
                                  <p:stCondLst>
                                    <p:cond delay="0"/>
                                  </p:stCondLst>
                                  <p:childTnLst>
                                    <p:animRot by="120000">
                                      <p:cBhvr>
                                        <p:cTn id="35" dur="300" fill="hold">
                                          <p:stCondLst>
                                            <p:cond delay="0"/>
                                          </p:stCondLst>
                                        </p:cTn>
                                        <p:tgtEl>
                                          <p:spTgt spid="34"/>
                                        </p:tgtEl>
                                        <p:attrNameLst>
                                          <p:attrName>r</p:attrName>
                                        </p:attrNameLst>
                                      </p:cBhvr>
                                    </p:animRot>
                                    <p:animRot by="-240000">
                                      <p:cBhvr>
                                        <p:cTn id="36" dur="600" fill="hold">
                                          <p:stCondLst>
                                            <p:cond delay="600"/>
                                          </p:stCondLst>
                                        </p:cTn>
                                        <p:tgtEl>
                                          <p:spTgt spid="34"/>
                                        </p:tgtEl>
                                        <p:attrNameLst>
                                          <p:attrName>r</p:attrName>
                                        </p:attrNameLst>
                                      </p:cBhvr>
                                    </p:animRot>
                                    <p:animRot by="240000">
                                      <p:cBhvr>
                                        <p:cTn id="37" dur="600" fill="hold">
                                          <p:stCondLst>
                                            <p:cond delay="1200"/>
                                          </p:stCondLst>
                                        </p:cTn>
                                        <p:tgtEl>
                                          <p:spTgt spid="34"/>
                                        </p:tgtEl>
                                        <p:attrNameLst>
                                          <p:attrName>r</p:attrName>
                                        </p:attrNameLst>
                                      </p:cBhvr>
                                    </p:animRot>
                                    <p:animRot by="-240000">
                                      <p:cBhvr>
                                        <p:cTn id="38" dur="600" fill="hold">
                                          <p:stCondLst>
                                            <p:cond delay="1800"/>
                                          </p:stCondLst>
                                        </p:cTn>
                                        <p:tgtEl>
                                          <p:spTgt spid="34"/>
                                        </p:tgtEl>
                                        <p:attrNameLst>
                                          <p:attrName>r</p:attrName>
                                        </p:attrNameLst>
                                      </p:cBhvr>
                                    </p:animRot>
                                    <p:animRot by="120000">
                                      <p:cBhvr>
                                        <p:cTn id="39" dur="600" fill="hold">
                                          <p:stCondLst>
                                            <p:cond delay="2400"/>
                                          </p:stCondLst>
                                        </p:cTn>
                                        <p:tgtEl>
                                          <p:spTgt spid="34"/>
                                        </p:tgtEl>
                                        <p:attrNameLst>
                                          <p:attrName>r</p:attrName>
                                        </p:attrNameLst>
                                      </p:cBhvr>
                                    </p:animRot>
                                  </p:childTnLst>
                                  <p:subTnLst>
                                    <p:set>
                                      <p:cBhvr override="childStyle">
                                        <p:cTn dur="1" fill="hold" display="0" masterRel="sameClick" afterEffect="1">
                                          <p:stCondLst>
                                            <p:cond evt="end" delay="0">
                                              <p:tn val="34"/>
                                            </p:cond>
                                          </p:stCondLst>
                                        </p:cTn>
                                        <p:tgtEl>
                                          <p:spTgt spid="34"/>
                                        </p:tgtEl>
                                        <p:attrNameLst>
                                          <p:attrName>style.visibility</p:attrName>
                                        </p:attrNameLst>
                                      </p:cBhvr>
                                      <p:to>
                                        <p:strVal val="hidden"/>
                                      </p:to>
                                    </p:set>
                                  </p:subTnLst>
                                </p:cTn>
                              </p:par>
                            </p:childTnLst>
                          </p:cTn>
                        </p:par>
                      </p:childTnLst>
                    </p:cTn>
                  </p:par>
                </p:childTnLst>
              </p:cTn>
              <p:nextCondLst>
                <p:cond evt="onClick" delay="0">
                  <p:tgtEl>
                    <p:spTgt spid="31"/>
                  </p:tgtEl>
                </p:cond>
              </p:nextCondLst>
            </p:seq>
            <p:seq concurrent="1" nextAc="seek">
              <p:cTn id="40" restart="whenNotActive" fill="hold" evtFilter="cancelBubble" nodeType="interactiveSeq">
                <p:stCondLst>
                  <p:cond evt="onClick" delay="0">
                    <p:tgtEl>
                      <p:spTgt spid="29"/>
                    </p:tgtEl>
                  </p:cond>
                </p:stCondLst>
                <p:endSync evt="end" delay="0">
                  <p:rtn val="all"/>
                </p:endSync>
                <p:childTnLst>
                  <p:par>
                    <p:cTn id="41" fill="hold">
                      <p:stCondLst>
                        <p:cond delay="0"/>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2000" fill="hold"/>
                                        <p:tgtEl>
                                          <p:spTgt spid="6"/>
                                        </p:tgtEl>
                                        <p:attrNameLst>
                                          <p:attrName>ppt_w</p:attrName>
                                        </p:attrNameLst>
                                      </p:cBhvr>
                                      <p:tavLst>
                                        <p:tav tm="0">
                                          <p:val>
                                            <p:fltVal val="0"/>
                                          </p:val>
                                        </p:tav>
                                        <p:tav tm="100000">
                                          <p:val>
                                            <p:strVal val="#ppt_w"/>
                                          </p:val>
                                        </p:tav>
                                      </p:tavLst>
                                    </p:anim>
                                    <p:anim calcmode="lin" valueType="num">
                                      <p:cBhvr>
                                        <p:cTn id="46" dur="2000" fill="hold"/>
                                        <p:tgtEl>
                                          <p:spTgt spid="6"/>
                                        </p:tgtEl>
                                        <p:attrNameLst>
                                          <p:attrName>ppt_h</p:attrName>
                                        </p:attrNameLst>
                                      </p:cBhvr>
                                      <p:tavLst>
                                        <p:tav tm="0">
                                          <p:val>
                                            <p:fltVal val="0"/>
                                          </p:val>
                                        </p:tav>
                                        <p:tav tm="100000">
                                          <p:val>
                                            <p:strVal val="#ppt_h"/>
                                          </p:val>
                                        </p:tav>
                                      </p:tavLst>
                                    </p:anim>
                                    <p:anim calcmode="lin" valueType="num">
                                      <p:cBhvr>
                                        <p:cTn id="47" dur="2000" fill="hold"/>
                                        <p:tgtEl>
                                          <p:spTgt spid="6"/>
                                        </p:tgtEl>
                                        <p:attrNameLst>
                                          <p:attrName>style.rotation</p:attrName>
                                        </p:attrNameLst>
                                      </p:cBhvr>
                                      <p:tavLst>
                                        <p:tav tm="0">
                                          <p:val>
                                            <p:fltVal val="90"/>
                                          </p:val>
                                        </p:tav>
                                        <p:tav tm="100000">
                                          <p:val>
                                            <p:fltVal val="0"/>
                                          </p:val>
                                        </p:tav>
                                      </p:tavLst>
                                    </p:anim>
                                    <p:animEffect transition="in" filter="fade">
                                      <p:cBhvr>
                                        <p:cTn id="48" dur="2000"/>
                                        <p:tgtEl>
                                          <p:spTgt spid="6"/>
                                        </p:tgtEl>
                                      </p:cBhvr>
                                    </p:animEffect>
                                  </p:childTnLst>
                                  <p:subTnLst>
                                    <p:audio>
                                      <p:cMediaNode>
                                        <p:cTn display="0" masterRel="sameClick">
                                          <p:stCondLst>
                                            <p:cond evt="begin" delay="0">
                                              <p:tn val="43"/>
                                            </p:cond>
                                          </p:stCondLst>
                                          <p:endCondLst>
                                            <p:cond evt="onStopAudio" delay="0">
                                              <p:tgtEl>
                                                <p:sldTgt/>
                                              </p:tgtEl>
                                            </p:cond>
                                          </p:endCondLst>
                                        </p:cTn>
                                        <p:tgtEl>
                                          <p:sndTgt r:embed="rId5" name="failure.wav"/>
                                        </p:tgtEl>
                                      </p:cMediaNode>
                                    </p:audio>
                                  </p:subTnLst>
                                </p:cTn>
                              </p:par>
                            </p:childTnLst>
                          </p:cTn>
                        </p:par>
                        <p:par>
                          <p:cTn id="49" fill="hold">
                            <p:stCondLst>
                              <p:cond delay="2000"/>
                            </p:stCondLst>
                            <p:childTnLst>
                              <p:par>
                                <p:cTn id="50" presetID="32" presetClass="emph" presetSubtype="0" repeatCount="2000" fill="hold" nodeType="afterEffect">
                                  <p:stCondLst>
                                    <p:cond delay="0"/>
                                  </p:stCondLst>
                                  <p:childTnLst>
                                    <p:animRot by="120000">
                                      <p:cBhvr>
                                        <p:cTn id="51" dur="100" fill="hold">
                                          <p:stCondLst>
                                            <p:cond delay="0"/>
                                          </p:stCondLst>
                                        </p:cTn>
                                        <p:tgtEl>
                                          <p:spTgt spid="6"/>
                                        </p:tgtEl>
                                        <p:attrNameLst>
                                          <p:attrName>r</p:attrName>
                                        </p:attrNameLst>
                                      </p:cBhvr>
                                    </p:animRot>
                                    <p:animRot by="-240000">
                                      <p:cBhvr>
                                        <p:cTn id="52" dur="200" fill="hold">
                                          <p:stCondLst>
                                            <p:cond delay="200"/>
                                          </p:stCondLst>
                                        </p:cTn>
                                        <p:tgtEl>
                                          <p:spTgt spid="6"/>
                                        </p:tgtEl>
                                        <p:attrNameLst>
                                          <p:attrName>r</p:attrName>
                                        </p:attrNameLst>
                                      </p:cBhvr>
                                    </p:animRot>
                                    <p:animRot by="240000">
                                      <p:cBhvr>
                                        <p:cTn id="53" dur="200" fill="hold">
                                          <p:stCondLst>
                                            <p:cond delay="400"/>
                                          </p:stCondLst>
                                        </p:cTn>
                                        <p:tgtEl>
                                          <p:spTgt spid="6"/>
                                        </p:tgtEl>
                                        <p:attrNameLst>
                                          <p:attrName>r</p:attrName>
                                        </p:attrNameLst>
                                      </p:cBhvr>
                                    </p:animRot>
                                    <p:animRot by="-240000">
                                      <p:cBhvr>
                                        <p:cTn id="54" dur="200" fill="hold">
                                          <p:stCondLst>
                                            <p:cond delay="600"/>
                                          </p:stCondLst>
                                        </p:cTn>
                                        <p:tgtEl>
                                          <p:spTgt spid="6"/>
                                        </p:tgtEl>
                                        <p:attrNameLst>
                                          <p:attrName>r</p:attrName>
                                        </p:attrNameLst>
                                      </p:cBhvr>
                                    </p:animRot>
                                    <p:animRot by="120000">
                                      <p:cBhvr>
                                        <p:cTn id="55" dur="200" fill="hold">
                                          <p:stCondLst>
                                            <p:cond delay="800"/>
                                          </p:stCondLst>
                                        </p:cTn>
                                        <p:tgtEl>
                                          <p:spTgt spid="6"/>
                                        </p:tgtEl>
                                        <p:attrNameLst>
                                          <p:attrName>r</p:attrName>
                                        </p:attrNameLst>
                                      </p:cBhvr>
                                    </p:animRot>
                                  </p:childTnLst>
                                  <p:subTnLst>
                                    <p:set>
                                      <p:cBhvr override="childStyle">
                                        <p:cTn dur="1" fill="hold" display="0" masterRel="sameClick" afterEffect="1">
                                          <p:stCondLst>
                                            <p:cond evt="end" delay="0">
                                              <p:tn val="50"/>
                                            </p:cond>
                                          </p:stCondLst>
                                        </p:cTn>
                                        <p:tgtEl>
                                          <p:spTgt spid="6"/>
                                        </p:tgtEl>
                                        <p:attrNameLst>
                                          <p:attrName>style.visibility</p:attrName>
                                        </p:attrNameLst>
                                      </p:cBhvr>
                                      <p:to>
                                        <p:strVal val="hidden"/>
                                      </p:to>
                                    </p:set>
                                    <p:audio>
                                      <p:cMediaNode>
                                        <p:cTn display="0" masterRel="sameClick">
                                          <p:stCondLst>
                                            <p:cond evt="begin" delay="0">
                                              <p:tn val="50"/>
                                            </p:cond>
                                          </p:stCondLst>
                                          <p:endCondLst>
                                            <p:cond evt="onStopAudio" delay="0">
                                              <p:tgtEl>
                                                <p:sldTgt/>
                                              </p:tgtEl>
                                            </p:cond>
                                          </p:endCondLst>
                                        </p:cTn>
                                        <p:tgtEl>
                                          <p:sndTgt r:embed="rId6" name="21793 cartoon nasty chipmunk oh no-full.wav"/>
                                        </p:tgtEl>
                                      </p:cMediaNode>
                                    </p:audio>
                                  </p:subTnLst>
                                </p:cTn>
                              </p:par>
                            </p:childTnLst>
                          </p:cTn>
                        </p:par>
                      </p:childTnLst>
                    </p:cTn>
                  </p:par>
                </p:childTnLst>
              </p:cTn>
              <p:nextCondLst>
                <p:cond evt="onClick" delay="0">
                  <p:tgtEl>
                    <p:spTgt spid="29"/>
                  </p:tgtEl>
                </p:cond>
              </p:nextCondLst>
            </p:seq>
            <p:seq concurrent="1" nextAc="seek">
              <p:cTn id="56" restart="whenNotActive" fill="hold" evtFilter="cancelBubble" nodeType="interactiveSeq">
                <p:stCondLst>
                  <p:cond evt="onClick" delay="0">
                    <p:tgtEl>
                      <p:spTgt spid="35"/>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35"/>
                                        </p:tgtEl>
                                      </p:cBhvr>
                                    </p:animEffect>
                                    <p:animScale>
                                      <p:cBhvr>
                                        <p:cTn id="61" dur="250" autoRev="1" fill="hold"/>
                                        <p:tgtEl>
                                          <p:spTgt spid="35"/>
                                        </p:tgtEl>
                                      </p:cBhvr>
                                      <p:by x="105000" y="105000"/>
                                    </p:animScale>
                                  </p:childTnLst>
                                  <p:subTnLst>
                                    <p:set>
                                      <p:cBhvr override="childStyle">
                                        <p:cTn dur="1" fill="hold" display="0" masterRel="sameClick" afterEffect="1">
                                          <p:stCondLst>
                                            <p:cond evt="end" delay="0">
                                              <p:tn val="59"/>
                                            </p:cond>
                                          </p:stCondLst>
                                        </p:cTn>
                                        <p:tgtEl>
                                          <p:spTgt spid="35"/>
                                        </p:tgtEl>
                                        <p:attrNameLst>
                                          <p:attrName>style.visibility</p:attrName>
                                        </p:attrNameLst>
                                      </p:cBhvr>
                                      <p:to>
                                        <p:strVal val="hidden"/>
                                      </p:to>
                                    </p:set>
                                  </p:subTnLst>
                                </p:cTn>
                              </p:par>
                              <p:par>
                                <p:cTn id="62" presetID="16" presetClass="exit" presetSubtype="37" fill="hold" nodeType="withEffect">
                                  <p:stCondLst>
                                    <p:cond delay="0"/>
                                  </p:stCondLst>
                                  <p:childTnLst>
                                    <p:animEffect transition="out" filter="barn(outVertical)">
                                      <p:cBhvr>
                                        <p:cTn id="63" dur="1000"/>
                                        <p:tgtEl>
                                          <p:spTgt spid="39"/>
                                        </p:tgtEl>
                                      </p:cBhvr>
                                    </p:animEffect>
                                    <p:set>
                                      <p:cBhvr>
                                        <p:cTn id="64" dur="1" fill="hold">
                                          <p:stCondLst>
                                            <p:cond delay="999"/>
                                          </p:stCondLst>
                                        </p:cTn>
                                        <p:tgtEl>
                                          <p:spTgt spid="39"/>
                                        </p:tgtEl>
                                        <p:attrNameLst>
                                          <p:attrName>style.visibility</p:attrName>
                                        </p:attrNameLst>
                                      </p:cBhvr>
                                      <p:to>
                                        <p:strVal val="hidden"/>
                                      </p:to>
                                    </p:set>
                                  </p:childTnLst>
                                </p:cTn>
                              </p:par>
                              <p:par>
                                <p:cTn id="65" presetID="22" presetClass="exit" presetSubtype="1" fill="hold" nodeType="withEffect">
                                  <p:stCondLst>
                                    <p:cond delay="0"/>
                                  </p:stCondLst>
                                  <p:childTnLst>
                                    <p:animEffect transition="out" filter="wipe(up)">
                                      <p:cBhvr>
                                        <p:cTn id="66" dur="60000"/>
                                        <p:tgtEl>
                                          <p:spTgt spid="38"/>
                                        </p:tgtEl>
                                      </p:cBhvr>
                                    </p:animEffect>
                                    <p:set>
                                      <p:cBhvr>
                                        <p:cTn id="67" dur="1" fill="hold">
                                          <p:stCondLst>
                                            <p:cond delay="59999"/>
                                          </p:stCondLst>
                                        </p:cTn>
                                        <p:tgtEl>
                                          <p:spTgt spid="38"/>
                                        </p:tgtEl>
                                        <p:attrNameLst>
                                          <p:attrName>style.visibility</p:attrName>
                                        </p:attrNameLst>
                                      </p:cBhvr>
                                      <p:to>
                                        <p:strVal val="hidden"/>
                                      </p:to>
                                    </p:set>
                                  </p:childTnLst>
                                  <p:subTnLst>
                                    <p:audio>
                                      <p:cMediaNode>
                                        <p:cTn display="0" masterRel="sameClick">
                                          <p:stCondLst>
                                            <p:cond evt="begin" delay="0">
                                              <p:tn val="65"/>
                                            </p:cond>
                                          </p:stCondLst>
                                          <p:endCondLst>
                                            <p:cond evt="onStopAudio" delay="0">
                                              <p:tgtEl>
                                                <p:sldTgt/>
                                              </p:tgtEl>
                                            </p:cond>
                                          </p:endCondLst>
                                        </p:cTn>
                                        <p:tgtEl>
                                          <p:sndTgt r:embed="rId7" name="EggTimerTick_BW.14585.wav"/>
                                        </p:tgtEl>
                                      </p:cMediaNode>
                                    </p:audio>
                                  </p:subTnLst>
                                </p:cTn>
                              </p:par>
                            </p:childTnLst>
                          </p:cTn>
                        </p:par>
                        <p:par>
                          <p:cTn id="68" fill="hold">
                            <p:stCondLst>
                              <p:cond delay="60000"/>
                            </p:stCondLst>
                            <p:childTnLst>
                              <p:par>
                                <p:cTn id="69" presetID="31"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1000" fill="hold"/>
                                        <p:tgtEl>
                                          <p:spTgt spid="36"/>
                                        </p:tgtEl>
                                        <p:attrNameLst>
                                          <p:attrName>ppt_w</p:attrName>
                                        </p:attrNameLst>
                                      </p:cBhvr>
                                      <p:tavLst>
                                        <p:tav tm="0">
                                          <p:val>
                                            <p:fltVal val="0"/>
                                          </p:val>
                                        </p:tav>
                                        <p:tav tm="100000">
                                          <p:val>
                                            <p:strVal val="#ppt_w"/>
                                          </p:val>
                                        </p:tav>
                                      </p:tavLst>
                                    </p:anim>
                                    <p:anim calcmode="lin" valueType="num">
                                      <p:cBhvr>
                                        <p:cTn id="72" dur="1000" fill="hold"/>
                                        <p:tgtEl>
                                          <p:spTgt spid="36"/>
                                        </p:tgtEl>
                                        <p:attrNameLst>
                                          <p:attrName>ppt_h</p:attrName>
                                        </p:attrNameLst>
                                      </p:cBhvr>
                                      <p:tavLst>
                                        <p:tav tm="0">
                                          <p:val>
                                            <p:fltVal val="0"/>
                                          </p:val>
                                        </p:tav>
                                        <p:tav tm="100000">
                                          <p:val>
                                            <p:strVal val="#ppt_h"/>
                                          </p:val>
                                        </p:tav>
                                      </p:tavLst>
                                    </p:anim>
                                    <p:anim calcmode="lin" valueType="num">
                                      <p:cBhvr>
                                        <p:cTn id="73" dur="1000" fill="hold"/>
                                        <p:tgtEl>
                                          <p:spTgt spid="36"/>
                                        </p:tgtEl>
                                        <p:attrNameLst>
                                          <p:attrName>style.rotation</p:attrName>
                                        </p:attrNameLst>
                                      </p:cBhvr>
                                      <p:tavLst>
                                        <p:tav tm="0">
                                          <p:val>
                                            <p:fltVal val="90"/>
                                          </p:val>
                                        </p:tav>
                                        <p:tav tm="100000">
                                          <p:val>
                                            <p:fltVal val="0"/>
                                          </p:val>
                                        </p:tav>
                                      </p:tavLst>
                                    </p:anim>
                                    <p:animEffect transition="in" filter="fade">
                                      <p:cBhvr>
                                        <p:cTn id="74" dur="1000"/>
                                        <p:tgtEl>
                                          <p:spTgt spid="36"/>
                                        </p:tgtEl>
                                      </p:cBhvr>
                                    </p:animEffect>
                                  </p:childTnLst>
                                  <p:subTnLst>
                                    <p:audio>
                                      <p:cMediaNode>
                                        <p:cTn display="0" masterRel="sameClick">
                                          <p:stCondLst>
                                            <p:cond evt="begin" delay="0">
                                              <p:tn val="69"/>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35"/>
                  </p:tgtEl>
                </p:cond>
              </p:nextCondLst>
            </p:seq>
          </p:childTnLst>
        </p:cTn>
      </p:par>
    </p:tnLst>
    <p:bldLst>
      <p:bldP spid="31" grpId="0" animBg="1"/>
      <p:bldP spid="29"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37FD4C-74ED-488A-8261-540912EE59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72654" y="2506236"/>
            <a:ext cx="443019" cy="3943426"/>
          </a:xfrm>
          <a:prstGeom prst="rect">
            <a:avLst/>
          </a:prstGeom>
        </p:spPr>
      </p:pic>
      <p:pic>
        <p:nvPicPr>
          <p:cNvPr id="5" name="Picture 4">
            <a:extLst>
              <a:ext uri="{FF2B5EF4-FFF2-40B4-BE49-F238E27FC236}">
                <a16:creationId xmlns:a16="http://schemas.microsoft.com/office/drawing/2014/main" id="{6A66DCB6-E384-40A5-992D-639D183D2D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475021" y="1774725"/>
            <a:ext cx="1028197" cy="1028197"/>
          </a:xfrm>
          <a:prstGeom prst="rect">
            <a:avLst/>
          </a:prstGeom>
        </p:spPr>
      </p:pic>
      <p:pic>
        <p:nvPicPr>
          <p:cNvPr id="6" name="Picture 5">
            <a:extLst>
              <a:ext uri="{FF2B5EF4-FFF2-40B4-BE49-F238E27FC236}">
                <a16:creationId xmlns:a16="http://schemas.microsoft.com/office/drawing/2014/main" id="{40572C66-3A06-4028-AEDF-B0248C10FAA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75355" y="2804348"/>
            <a:ext cx="2037619" cy="3205537"/>
          </a:xfrm>
          <a:prstGeom prst="rect">
            <a:avLst/>
          </a:prstGeom>
        </p:spPr>
      </p:pic>
      <p:sp>
        <p:nvSpPr>
          <p:cNvPr id="7" name="Rectangle 6">
            <a:extLst>
              <a:ext uri="{FF2B5EF4-FFF2-40B4-BE49-F238E27FC236}">
                <a16:creationId xmlns:a16="http://schemas.microsoft.com/office/drawing/2014/main" id="{829C9B0A-8653-4C3B-8B6B-65459EAEA402}"/>
              </a:ext>
            </a:extLst>
          </p:cNvPr>
          <p:cNvSpPr/>
          <p:nvPr/>
        </p:nvSpPr>
        <p:spPr>
          <a:xfrm rot="16200000">
            <a:off x="3628511" y="1988906"/>
            <a:ext cx="3283240" cy="5545476"/>
          </a:xfrm>
          <a:prstGeom prst="rect">
            <a:avLst/>
          </a:prstGeom>
          <a:solidFill>
            <a:srgbClr val="00B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4A3D856-535D-40D2-9E5B-373BD40DC6EC}"/>
              </a:ext>
            </a:extLst>
          </p:cNvPr>
          <p:cNvSpPr txBox="1"/>
          <p:nvPr/>
        </p:nvSpPr>
        <p:spPr>
          <a:xfrm>
            <a:off x="751921" y="1709408"/>
            <a:ext cx="8963899" cy="1323439"/>
          </a:xfrm>
          <a:prstGeom prst="rect">
            <a:avLst/>
          </a:prstGeom>
          <a:noFill/>
        </p:spPr>
        <p:txBody>
          <a:bodyPr wrap="square" rtlCol="0">
            <a:spAutoFit/>
          </a:bodyPr>
          <a:lstStyle/>
          <a:p>
            <a:r>
              <a:rPr lang="en-US" sz="2000" b="1" dirty="0"/>
              <a:t>COOKIE FACE-OFF:</a:t>
            </a:r>
            <a:endParaRPr lang="en-US" sz="2000" dirty="0">
              <a:solidFill>
                <a:srgbClr val="000000"/>
              </a:solidFill>
              <a:latin typeface="Arial" panose="020B0604020202020204" pitchFamily="34" charset="0"/>
            </a:endParaRPr>
          </a:p>
          <a:p>
            <a:r>
              <a:rPr lang="en-US" sz="2000" dirty="0">
                <a:solidFill>
                  <a:srgbClr val="000000"/>
                </a:solidFill>
                <a:latin typeface="Arial" panose="020B0604020202020204" pitchFamily="34" charset="0"/>
              </a:rPr>
              <a:t>Each player starts with a cookie on their forehead. Using only your facial muscles,  move the cookie down into your mouth.  You can’t  touch the cookie with your hands!</a:t>
            </a:r>
            <a:endParaRPr lang="en-US" sz="2000" dirty="0"/>
          </a:p>
        </p:txBody>
      </p:sp>
      <p:sp>
        <p:nvSpPr>
          <p:cNvPr id="9" name="Rectangle 8">
            <a:extLst>
              <a:ext uri="{FF2B5EF4-FFF2-40B4-BE49-F238E27FC236}">
                <a16:creationId xmlns:a16="http://schemas.microsoft.com/office/drawing/2014/main" id="{B3F856FE-F59C-4EF0-8806-DCE0320657F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37785FA3-D958-4A70-A2EB-722A9430BA4D}"/>
              </a:ext>
            </a:extLst>
          </p:cNvPr>
          <p:cNvSpPr txBox="1"/>
          <p:nvPr/>
        </p:nvSpPr>
        <p:spPr>
          <a:xfrm>
            <a:off x="2590801" y="173819"/>
            <a:ext cx="8656320" cy="1323439"/>
          </a:xfrm>
          <a:prstGeom prst="rect">
            <a:avLst/>
          </a:prstGeom>
          <a:noFill/>
        </p:spPr>
        <p:txBody>
          <a:bodyPr wrap="square" rtlCol="0">
            <a:spAutoFit/>
          </a:bodyPr>
          <a:lstStyle/>
          <a:p>
            <a:pPr algn="ctr"/>
            <a:r>
              <a:rPr lang="en-US" sz="2000" dirty="0">
                <a:solidFill>
                  <a:schemeClr val="bg1"/>
                </a:solidFill>
                <a:latin typeface="LEMON MILK Bold" panose="00000800000000000000" pitchFamily="50" charset="0"/>
              </a:rPr>
              <a:t>Choose one member from each team to compete in the challenge.  Players are racing against the timer, </a:t>
            </a:r>
            <a:r>
              <a:rPr lang="en-US" sz="2000" dirty="0">
                <a:solidFill>
                  <a:srgbClr val="FF0000"/>
                </a:solidFill>
                <a:latin typeface="LEMON MILK Bold" panose="00000800000000000000" pitchFamily="50" charset="0"/>
              </a:rPr>
              <a:t>not</a:t>
            </a:r>
            <a:r>
              <a:rPr lang="en-US" sz="2000" dirty="0">
                <a:solidFill>
                  <a:schemeClr val="bg1"/>
                </a:solidFill>
                <a:latin typeface="LEMON MILK Bold" panose="00000800000000000000" pitchFamily="50" charset="0"/>
              </a:rPr>
              <a:t> each other.  Every player that completes the task within one minute gets the points!</a:t>
            </a:r>
          </a:p>
        </p:txBody>
      </p:sp>
      <p:pic>
        <p:nvPicPr>
          <p:cNvPr id="11" name="Picture 10">
            <a:hlinkClick r:id="rId9" action="ppaction://hlinksldjump"/>
            <a:extLst>
              <a:ext uri="{FF2B5EF4-FFF2-40B4-BE49-F238E27FC236}">
                <a16:creationId xmlns:a16="http://schemas.microsoft.com/office/drawing/2014/main" id="{97C2C359-49A3-4444-9F2B-017E27FFDD6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70746" y="125903"/>
            <a:ext cx="1356453" cy="1356453"/>
          </a:xfrm>
          <a:prstGeom prst="rect">
            <a:avLst/>
          </a:prstGeom>
        </p:spPr>
      </p:pic>
      <p:sp>
        <p:nvSpPr>
          <p:cNvPr id="12" name="Rectangle 11">
            <a:extLst>
              <a:ext uri="{FF2B5EF4-FFF2-40B4-BE49-F238E27FC236}">
                <a16:creationId xmlns:a16="http://schemas.microsoft.com/office/drawing/2014/main" id="{009528E9-0B34-4727-9C24-7CD814173ECE}"/>
              </a:ext>
            </a:extLst>
          </p:cNvPr>
          <p:cNvSpPr/>
          <p:nvPr/>
        </p:nvSpPr>
        <p:spPr>
          <a:xfrm rot="16200000">
            <a:off x="3478694" y="2128313"/>
            <a:ext cx="3283240" cy="5545475"/>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erson in a blue shirt&#10;&#10;Description automatically generated">
            <a:extLst>
              <a:ext uri="{FF2B5EF4-FFF2-40B4-BE49-F238E27FC236}">
                <a16:creationId xmlns:a16="http://schemas.microsoft.com/office/drawing/2014/main" id="{30470B0C-9EC5-4C73-993B-4F3E0A0547F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98969" y="3429000"/>
            <a:ext cx="5250024" cy="2953139"/>
          </a:xfrm>
          <a:prstGeom prst="rect">
            <a:avLst/>
          </a:prstGeom>
          <a:ln>
            <a:solidFill>
              <a:schemeClr val="tx1"/>
            </a:solidFill>
          </a:ln>
        </p:spPr>
      </p:pic>
      <p:sp>
        <p:nvSpPr>
          <p:cNvPr id="14" name="TextBox 13">
            <a:extLst>
              <a:ext uri="{FF2B5EF4-FFF2-40B4-BE49-F238E27FC236}">
                <a16:creationId xmlns:a16="http://schemas.microsoft.com/office/drawing/2014/main" id="{98192158-4671-4FBD-A2A5-9B91F5C0049F}"/>
              </a:ext>
            </a:extLst>
          </p:cNvPr>
          <p:cNvSpPr txBox="1"/>
          <p:nvPr/>
        </p:nvSpPr>
        <p:spPr>
          <a:xfrm rot="20650177">
            <a:off x="1544356" y="3154511"/>
            <a:ext cx="8641853" cy="2646878"/>
          </a:xfrm>
          <a:prstGeom prst="rect">
            <a:avLst/>
          </a:prstGeom>
          <a:noFill/>
        </p:spPr>
        <p:txBody>
          <a:bodyPr wrap="square" rtlCol="0">
            <a:spAutoFit/>
          </a:bodyPr>
          <a:lstStyle/>
          <a:p>
            <a:r>
              <a:rPr lang="en-US" sz="16600" b="1" spc="600" dirty="0">
                <a:solidFill>
                  <a:srgbClr val="C00000"/>
                </a:solidFill>
              </a:rPr>
              <a:t>SAMPLE</a:t>
            </a:r>
          </a:p>
        </p:txBody>
      </p:sp>
    </p:spTree>
    <p:extLst>
      <p:ext uri="{BB962C8B-B14F-4D97-AF65-F5344CB8AC3E}">
        <p14:creationId xmlns:p14="http://schemas.microsoft.com/office/powerpoint/2010/main" val="1486901487"/>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12"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subTnLst>
                                    <p:set>
                                      <p:cBhvr override="childStyle">
                                        <p:cTn dur="1" fill="hold" display="0" masterRel="sameClick" afterEffect="1">
                                          <p:stCondLst>
                                            <p:cond evt="end" delay="0">
                                              <p:tn val="9"/>
                                            </p:cond>
                                          </p:stCondLst>
                                        </p:cTn>
                                        <p:tgtEl>
                                          <p:spTgt spid="5"/>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32" presetClass="emph" presetSubtype="0" fill="hold" nodeType="clickEffect">
                                  <p:stCondLst>
                                    <p:cond delay="0"/>
                                  </p:stCondLst>
                                  <p:childTnLst>
                                    <p:animRot by="120000">
                                      <p:cBhvr>
                                        <p:cTn id="15" dur="100" fill="hold">
                                          <p:stCondLst>
                                            <p:cond delay="0"/>
                                          </p:stCondLst>
                                        </p:cTn>
                                        <p:tgtEl>
                                          <p:spTgt spid="11"/>
                                        </p:tgtEl>
                                        <p:attrNameLst>
                                          <p:attrName>r</p:attrName>
                                        </p:attrNameLst>
                                      </p:cBhvr>
                                    </p:animRot>
                                    <p:animRot by="-240000">
                                      <p:cBhvr>
                                        <p:cTn id="16" dur="200" fill="hold">
                                          <p:stCondLst>
                                            <p:cond delay="200"/>
                                          </p:stCondLst>
                                        </p:cTn>
                                        <p:tgtEl>
                                          <p:spTgt spid="11"/>
                                        </p:tgtEl>
                                        <p:attrNameLst>
                                          <p:attrName>r</p:attrName>
                                        </p:attrNameLst>
                                      </p:cBhvr>
                                    </p:animRot>
                                    <p:animRot by="240000">
                                      <p:cBhvr>
                                        <p:cTn id="17" dur="200" fill="hold">
                                          <p:stCondLst>
                                            <p:cond delay="400"/>
                                          </p:stCondLst>
                                        </p:cTn>
                                        <p:tgtEl>
                                          <p:spTgt spid="11"/>
                                        </p:tgtEl>
                                        <p:attrNameLst>
                                          <p:attrName>r</p:attrName>
                                        </p:attrNameLst>
                                      </p:cBhvr>
                                    </p:animRot>
                                    <p:animRot by="-240000">
                                      <p:cBhvr>
                                        <p:cTn id="18" dur="200" fill="hold">
                                          <p:stCondLst>
                                            <p:cond delay="600"/>
                                          </p:stCondLst>
                                        </p:cTn>
                                        <p:tgtEl>
                                          <p:spTgt spid="11"/>
                                        </p:tgtEl>
                                        <p:attrNameLst>
                                          <p:attrName>r</p:attrName>
                                        </p:attrNameLst>
                                      </p:cBhvr>
                                    </p:animRot>
                                    <p:animRot by="120000">
                                      <p:cBhvr>
                                        <p:cTn id="19" dur="200" fill="hold">
                                          <p:stCondLst>
                                            <p:cond delay="800"/>
                                          </p:stCondLst>
                                        </p:cTn>
                                        <p:tgtEl>
                                          <p:spTgt spid="11"/>
                                        </p:tgtEl>
                                        <p:attrNameLst>
                                          <p:attrName>r</p:attrName>
                                        </p:attrNameLst>
                                      </p:cBhvr>
                                    </p:animRot>
                                  </p:childTnLst>
                                  <p:subTnLst>
                                    <p:audio>
                                      <p:cMediaNode>
                                        <p:cTn display="0" masterRel="sameClick">
                                          <p:stCondLst>
                                            <p:cond evt="begin" delay="0">
                                              <p:tn val="14"/>
                                            </p:cond>
                                          </p:stCondLst>
                                          <p:endCondLst>
                                            <p:cond evt="onStopAudio" delay="0">
                                              <p:tgtEl>
                                                <p:sldTgt/>
                                              </p:tgtEl>
                                            </p:cond>
                                          </p:endCondLst>
                                        </p:cTn>
                                        <p:tgtEl>
                                          <p:sndTgt r:embed="rId2" name="Christmas Logo.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5"/>
                                        </p:tgtEl>
                                      </p:cBhvr>
                                    </p:animEffect>
                                    <p:animScale>
                                      <p:cBhvr>
                                        <p:cTn id="25" dur="250" autoRev="1" fill="hold"/>
                                        <p:tgtEl>
                                          <p:spTgt spid="5"/>
                                        </p:tgtEl>
                                      </p:cBhvr>
                                      <p:by x="105000" y="105000"/>
                                    </p:animScale>
                                  </p:childTnLst>
                                  <p:subTnLst>
                                    <p:set>
                                      <p:cBhvr override="childStyle">
                                        <p:cTn dur="1" fill="hold" display="0" masterRel="sameClick" afterEffect="1">
                                          <p:stCondLst>
                                            <p:cond evt="end" delay="0">
                                              <p:tn val="23"/>
                                            </p:cond>
                                          </p:stCondLst>
                                        </p:cTn>
                                        <p:tgtEl>
                                          <p:spTgt spid="5"/>
                                        </p:tgtEl>
                                        <p:attrNameLst>
                                          <p:attrName>style.visibility</p:attrName>
                                        </p:attrNameLst>
                                      </p:cBhvr>
                                      <p:to>
                                        <p:strVal val="hidden"/>
                                      </p:to>
                                    </p:set>
                                  </p:subTnLst>
                                </p:cTn>
                              </p:par>
                              <p:par>
                                <p:cTn id="26" presetID="22" presetClass="exit" presetSubtype="1" fill="hold" nodeType="withEffect">
                                  <p:stCondLst>
                                    <p:cond delay="0"/>
                                  </p:stCondLst>
                                  <p:childTnLst>
                                    <p:animEffect transition="out" filter="wipe(up)">
                                      <p:cBhvr>
                                        <p:cTn id="27" dur="60000"/>
                                        <p:tgtEl>
                                          <p:spTgt spid="4"/>
                                        </p:tgtEl>
                                      </p:cBhvr>
                                    </p:animEffect>
                                    <p:set>
                                      <p:cBhvr>
                                        <p:cTn id="28" dur="1" fill="hold">
                                          <p:stCondLst>
                                            <p:cond delay="59999"/>
                                          </p:stCondLst>
                                        </p:cTn>
                                        <p:tgtEl>
                                          <p:spTgt spid="4"/>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4" name="Lovely Bells.wav"/>
                                        </p:tgtEl>
                                      </p:cMediaNode>
                                    </p:audio>
                                  </p:subTnLst>
                                </p:cTn>
                              </p:par>
                            </p:childTnLst>
                          </p:cTn>
                        </p:par>
                        <p:par>
                          <p:cTn id="29" fill="hold">
                            <p:stCondLst>
                              <p:cond delay="60000"/>
                            </p:stCondLst>
                            <p:childTnLst>
                              <p:par>
                                <p:cTn id="30" presetID="31"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subTnLst>
                                    <p:audio>
                                      <p:cMediaNode>
                                        <p:cTn display="0" masterRel="sameClick">
                                          <p:stCondLst>
                                            <p:cond evt="begin" delay="0">
                                              <p:tn val="30"/>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5"/>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a:extLst>
              <a:ext uri="{FF2B5EF4-FFF2-40B4-BE49-F238E27FC236}">
                <a16:creationId xmlns:a16="http://schemas.microsoft.com/office/drawing/2014/main" id="{C41AE763-2C82-43A9-9AF3-F94222D26256}"/>
              </a:ext>
            </a:extLst>
          </p:cNvPr>
          <p:cNvSpPr txBox="1"/>
          <p:nvPr/>
        </p:nvSpPr>
        <p:spPr>
          <a:xfrm>
            <a:off x="3599233" y="2109797"/>
            <a:ext cx="1712734" cy="707886"/>
          </a:xfrm>
          <a:prstGeom prst="rect">
            <a:avLst/>
          </a:prstGeom>
          <a:noFill/>
        </p:spPr>
        <p:txBody>
          <a:bodyPr wrap="square" rtlCol="0">
            <a:spAutoFit/>
          </a:bodyPr>
          <a:lstStyle/>
          <a:p>
            <a:pPr algn="ctr"/>
            <a:r>
              <a:rPr lang="en-US" sz="2000" b="1" dirty="0"/>
              <a:t>BLUE </a:t>
            </a:r>
          </a:p>
          <a:p>
            <a:pPr algn="ctr"/>
            <a:r>
              <a:rPr lang="en-US" sz="2000" b="1" dirty="0"/>
              <a:t>CHRISTMAS</a:t>
            </a:r>
          </a:p>
        </p:txBody>
      </p:sp>
      <p:sp>
        <p:nvSpPr>
          <p:cNvPr id="108" name="TextBox 107">
            <a:extLst>
              <a:ext uri="{FF2B5EF4-FFF2-40B4-BE49-F238E27FC236}">
                <a16:creationId xmlns:a16="http://schemas.microsoft.com/office/drawing/2014/main" id="{51ADBDD6-56F5-4DFC-8306-2568281B844A}"/>
              </a:ext>
            </a:extLst>
          </p:cNvPr>
          <p:cNvSpPr txBox="1"/>
          <p:nvPr/>
        </p:nvSpPr>
        <p:spPr>
          <a:xfrm>
            <a:off x="5536419" y="2210605"/>
            <a:ext cx="1712734" cy="400110"/>
          </a:xfrm>
          <a:prstGeom prst="rect">
            <a:avLst/>
          </a:prstGeom>
          <a:noFill/>
        </p:spPr>
        <p:txBody>
          <a:bodyPr wrap="square" rtlCol="0">
            <a:spAutoFit/>
          </a:bodyPr>
          <a:lstStyle/>
          <a:p>
            <a:pPr algn="ctr"/>
            <a:r>
              <a:rPr lang="en-US" sz="2000" b="1" dirty="0"/>
              <a:t>SHOPPING</a:t>
            </a:r>
          </a:p>
        </p:txBody>
      </p:sp>
      <p:sp>
        <p:nvSpPr>
          <p:cNvPr id="112" name="TextBox 111">
            <a:extLst>
              <a:ext uri="{FF2B5EF4-FFF2-40B4-BE49-F238E27FC236}">
                <a16:creationId xmlns:a16="http://schemas.microsoft.com/office/drawing/2014/main" id="{F835EA76-43B2-44A1-8D51-EDAB27D2CAD2}"/>
              </a:ext>
            </a:extLst>
          </p:cNvPr>
          <p:cNvSpPr txBox="1"/>
          <p:nvPr/>
        </p:nvSpPr>
        <p:spPr>
          <a:xfrm>
            <a:off x="7480673" y="2228567"/>
            <a:ext cx="1712734" cy="400110"/>
          </a:xfrm>
          <a:prstGeom prst="rect">
            <a:avLst/>
          </a:prstGeom>
          <a:noFill/>
        </p:spPr>
        <p:txBody>
          <a:bodyPr wrap="square" rtlCol="0">
            <a:spAutoFit/>
          </a:bodyPr>
          <a:lstStyle/>
          <a:p>
            <a:pPr algn="ctr"/>
            <a:r>
              <a:rPr lang="en-US" sz="2000" b="1" dirty="0"/>
              <a:t>SLEDDING</a:t>
            </a:r>
          </a:p>
        </p:txBody>
      </p:sp>
      <p:sp>
        <p:nvSpPr>
          <p:cNvPr id="116" name="TextBox 115">
            <a:extLst>
              <a:ext uri="{FF2B5EF4-FFF2-40B4-BE49-F238E27FC236}">
                <a16:creationId xmlns:a16="http://schemas.microsoft.com/office/drawing/2014/main" id="{7E30A2E7-CA29-41F1-9E3A-F6D9AFEB36C0}"/>
              </a:ext>
            </a:extLst>
          </p:cNvPr>
          <p:cNvSpPr txBox="1"/>
          <p:nvPr/>
        </p:nvSpPr>
        <p:spPr>
          <a:xfrm>
            <a:off x="1508712" y="3242664"/>
            <a:ext cx="1712734" cy="707886"/>
          </a:xfrm>
          <a:prstGeom prst="rect">
            <a:avLst/>
          </a:prstGeom>
          <a:noFill/>
        </p:spPr>
        <p:txBody>
          <a:bodyPr wrap="square" rtlCol="0">
            <a:spAutoFit/>
          </a:bodyPr>
          <a:lstStyle/>
          <a:p>
            <a:pPr algn="ctr"/>
            <a:r>
              <a:rPr lang="en-US" sz="2000" b="1" dirty="0"/>
              <a:t>JINGLE</a:t>
            </a:r>
            <a:br>
              <a:rPr lang="en-US" sz="2000" b="1" dirty="0"/>
            </a:br>
            <a:r>
              <a:rPr lang="en-US" sz="2000" b="1" dirty="0"/>
              <a:t>BELLS</a:t>
            </a:r>
          </a:p>
        </p:txBody>
      </p:sp>
      <p:sp>
        <p:nvSpPr>
          <p:cNvPr id="118" name="TextBox 117">
            <a:extLst>
              <a:ext uri="{FF2B5EF4-FFF2-40B4-BE49-F238E27FC236}">
                <a16:creationId xmlns:a16="http://schemas.microsoft.com/office/drawing/2014/main" id="{74B74E0C-39B7-41DE-803A-1428B229DC5B}"/>
              </a:ext>
            </a:extLst>
          </p:cNvPr>
          <p:cNvSpPr txBox="1"/>
          <p:nvPr/>
        </p:nvSpPr>
        <p:spPr>
          <a:xfrm>
            <a:off x="3497295" y="3234583"/>
            <a:ext cx="1712734" cy="707886"/>
          </a:xfrm>
          <a:prstGeom prst="rect">
            <a:avLst/>
          </a:prstGeom>
          <a:noFill/>
        </p:spPr>
        <p:txBody>
          <a:bodyPr wrap="square" rtlCol="0">
            <a:spAutoFit/>
          </a:bodyPr>
          <a:lstStyle/>
          <a:p>
            <a:pPr algn="ctr"/>
            <a:r>
              <a:rPr lang="en-US" sz="2000" b="1" dirty="0"/>
              <a:t>FROSTY THE</a:t>
            </a:r>
          </a:p>
          <a:p>
            <a:pPr algn="ctr"/>
            <a:r>
              <a:rPr lang="en-US" sz="2000" b="1" dirty="0"/>
              <a:t>SNOWMAN</a:t>
            </a:r>
          </a:p>
        </p:txBody>
      </p:sp>
      <p:sp>
        <p:nvSpPr>
          <p:cNvPr id="120" name="TextBox 119">
            <a:extLst>
              <a:ext uri="{FF2B5EF4-FFF2-40B4-BE49-F238E27FC236}">
                <a16:creationId xmlns:a16="http://schemas.microsoft.com/office/drawing/2014/main" id="{CD0D0AF6-F875-44CA-875A-E123EA2BDC7F}"/>
              </a:ext>
            </a:extLst>
          </p:cNvPr>
          <p:cNvSpPr txBox="1"/>
          <p:nvPr/>
        </p:nvSpPr>
        <p:spPr>
          <a:xfrm>
            <a:off x="5493380" y="3374950"/>
            <a:ext cx="1712734" cy="400110"/>
          </a:xfrm>
          <a:prstGeom prst="rect">
            <a:avLst/>
          </a:prstGeom>
          <a:noFill/>
        </p:spPr>
        <p:txBody>
          <a:bodyPr wrap="square" rtlCol="0">
            <a:spAutoFit/>
          </a:bodyPr>
          <a:lstStyle/>
          <a:p>
            <a:pPr algn="ctr"/>
            <a:r>
              <a:rPr lang="en-US" sz="2000" b="1" dirty="0"/>
              <a:t>MISTLETOE</a:t>
            </a:r>
          </a:p>
        </p:txBody>
      </p:sp>
      <p:sp>
        <p:nvSpPr>
          <p:cNvPr id="122" name="TextBox 121">
            <a:extLst>
              <a:ext uri="{FF2B5EF4-FFF2-40B4-BE49-F238E27FC236}">
                <a16:creationId xmlns:a16="http://schemas.microsoft.com/office/drawing/2014/main" id="{D73AA26E-D17D-4B87-95AC-FE81D3502BCB}"/>
              </a:ext>
            </a:extLst>
          </p:cNvPr>
          <p:cNvSpPr txBox="1"/>
          <p:nvPr/>
        </p:nvSpPr>
        <p:spPr>
          <a:xfrm>
            <a:off x="7419928" y="3369666"/>
            <a:ext cx="1712734" cy="400110"/>
          </a:xfrm>
          <a:prstGeom prst="rect">
            <a:avLst/>
          </a:prstGeom>
          <a:noFill/>
        </p:spPr>
        <p:txBody>
          <a:bodyPr wrap="square" rtlCol="0">
            <a:spAutoFit/>
          </a:bodyPr>
          <a:lstStyle/>
          <a:p>
            <a:pPr algn="ctr"/>
            <a:r>
              <a:rPr lang="en-US" sz="2000" b="1" dirty="0"/>
              <a:t>ELF</a:t>
            </a:r>
          </a:p>
        </p:txBody>
      </p:sp>
      <p:sp>
        <p:nvSpPr>
          <p:cNvPr id="127" name="TextBox 126">
            <a:extLst>
              <a:ext uri="{FF2B5EF4-FFF2-40B4-BE49-F238E27FC236}">
                <a16:creationId xmlns:a16="http://schemas.microsoft.com/office/drawing/2014/main" id="{4AEED2AF-411B-4080-9D8A-A521489DC51F}"/>
              </a:ext>
            </a:extLst>
          </p:cNvPr>
          <p:cNvSpPr txBox="1"/>
          <p:nvPr/>
        </p:nvSpPr>
        <p:spPr>
          <a:xfrm>
            <a:off x="1694934" y="4462907"/>
            <a:ext cx="1712734" cy="707886"/>
          </a:xfrm>
          <a:prstGeom prst="rect">
            <a:avLst/>
          </a:prstGeom>
          <a:noFill/>
        </p:spPr>
        <p:txBody>
          <a:bodyPr wrap="square" rtlCol="0">
            <a:spAutoFit/>
          </a:bodyPr>
          <a:lstStyle/>
          <a:p>
            <a:pPr algn="ctr"/>
            <a:r>
              <a:rPr lang="en-US" sz="1900" b="1" dirty="0"/>
              <a:t>GINGERBREAD</a:t>
            </a:r>
            <a:r>
              <a:rPr lang="en-US" sz="2000" b="1" dirty="0"/>
              <a:t> COOKIES</a:t>
            </a:r>
          </a:p>
        </p:txBody>
      </p:sp>
      <p:sp>
        <p:nvSpPr>
          <p:cNvPr id="129" name="TextBox 128">
            <a:extLst>
              <a:ext uri="{FF2B5EF4-FFF2-40B4-BE49-F238E27FC236}">
                <a16:creationId xmlns:a16="http://schemas.microsoft.com/office/drawing/2014/main" id="{9E7D2640-5CFD-4597-B05A-8830ED0FDD3F}"/>
              </a:ext>
            </a:extLst>
          </p:cNvPr>
          <p:cNvSpPr txBox="1"/>
          <p:nvPr/>
        </p:nvSpPr>
        <p:spPr>
          <a:xfrm>
            <a:off x="3610780" y="4579518"/>
            <a:ext cx="1712734" cy="400110"/>
          </a:xfrm>
          <a:prstGeom prst="rect">
            <a:avLst/>
          </a:prstGeom>
          <a:noFill/>
        </p:spPr>
        <p:txBody>
          <a:bodyPr wrap="square" rtlCol="0">
            <a:spAutoFit/>
          </a:bodyPr>
          <a:lstStyle/>
          <a:p>
            <a:pPr algn="ctr"/>
            <a:r>
              <a:rPr lang="en-US" sz="2000" b="1" dirty="0"/>
              <a:t>NORTH POLE</a:t>
            </a:r>
          </a:p>
        </p:txBody>
      </p:sp>
      <p:sp>
        <p:nvSpPr>
          <p:cNvPr id="131" name="TextBox 130">
            <a:extLst>
              <a:ext uri="{FF2B5EF4-FFF2-40B4-BE49-F238E27FC236}">
                <a16:creationId xmlns:a16="http://schemas.microsoft.com/office/drawing/2014/main" id="{8BF60928-3629-4C99-A015-5707112848BC}"/>
              </a:ext>
            </a:extLst>
          </p:cNvPr>
          <p:cNvSpPr txBox="1"/>
          <p:nvPr/>
        </p:nvSpPr>
        <p:spPr>
          <a:xfrm>
            <a:off x="5523737" y="4460110"/>
            <a:ext cx="1712734" cy="707886"/>
          </a:xfrm>
          <a:prstGeom prst="rect">
            <a:avLst/>
          </a:prstGeom>
          <a:noFill/>
        </p:spPr>
        <p:txBody>
          <a:bodyPr wrap="square" rtlCol="0">
            <a:spAutoFit/>
          </a:bodyPr>
          <a:lstStyle/>
          <a:p>
            <a:pPr algn="ctr"/>
            <a:r>
              <a:rPr lang="en-US" sz="2000" b="1" dirty="0"/>
              <a:t>BLUE</a:t>
            </a:r>
          </a:p>
          <a:p>
            <a:pPr algn="ctr"/>
            <a:r>
              <a:rPr lang="en-US" sz="2000" b="1" dirty="0"/>
              <a:t>CHRISTMAS</a:t>
            </a:r>
          </a:p>
        </p:txBody>
      </p:sp>
      <p:sp>
        <p:nvSpPr>
          <p:cNvPr id="133" name="TextBox 132">
            <a:extLst>
              <a:ext uri="{FF2B5EF4-FFF2-40B4-BE49-F238E27FC236}">
                <a16:creationId xmlns:a16="http://schemas.microsoft.com/office/drawing/2014/main" id="{A62FBDE1-4919-4D2C-825C-8A12CB4C822B}"/>
              </a:ext>
            </a:extLst>
          </p:cNvPr>
          <p:cNvSpPr txBox="1"/>
          <p:nvPr/>
        </p:nvSpPr>
        <p:spPr>
          <a:xfrm>
            <a:off x="7450285" y="4454826"/>
            <a:ext cx="1712734" cy="707886"/>
          </a:xfrm>
          <a:prstGeom prst="rect">
            <a:avLst/>
          </a:prstGeom>
          <a:noFill/>
        </p:spPr>
        <p:txBody>
          <a:bodyPr wrap="square" rtlCol="0">
            <a:spAutoFit/>
          </a:bodyPr>
          <a:lstStyle/>
          <a:p>
            <a:pPr algn="ctr"/>
            <a:r>
              <a:rPr lang="en-US" sz="2000" b="1" dirty="0"/>
              <a:t>HOT</a:t>
            </a:r>
          </a:p>
          <a:p>
            <a:pPr algn="ctr"/>
            <a:r>
              <a:rPr lang="en-US" sz="2000" b="1" dirty="0"/>
              <a:t>CHOCOLATE</a:t>
            </a:r>
          </a:p>
        </p:txBody>
      </p:sp>
      <p:sp>
        <p:nvSpPr>
          <p:cNvPr id="137" name="TextBox 136">
            <a:extLst>
              <a:ext uri="{FF2B5EF4-FFF2-40B4-BE49-F238E27FC236}">
                <a16:creationId xmlns:a16="http://schemas.microsoft.com/office/drawing/2014/main" id="{44FAD68E-E2B0-4525-84C9-FE9FCDD176B9}"/>
              </a:ext>
            </a:extLst>
          </p:cNvPr>
          <p:cNvSpPr txBox="1"/>
          <p:nvPr/>
        </p:nvSpPr>
        <p:spPr>
          <a:xfrm>
            <a:off x="1507667" y="5656927"/>
            <a:ext cx="1712734" cy="707886"/>
          </a:xfrm>
          <a:prstGeom prst="rect">
            <a:avLst/>
          </a:prstGeom>
          <a:noFill/>
        </p:spPr>
        <p:txBody>
          <a:bodyPr wrap="square" rtlCol="0">
            <a:spAutoFit/>
          </a:bodyPr>
          <a:lstStyle/>
          <a:p>
            <a:pPr algn="ctr"/>
            <a:r>
              <a:rPr lang="en-US" sz="2000" b="1" dirty="0"/>
              <a:t>WRAPPING PAPER</a:t>
            </a:r>
          </a:p>
        </p:txBody>
      </p:sp>
      <p:sp>
        <p:nvSpPr>
          <p:cNvPr id="139" name="TextBox 138">
            <a:extLst>
              <a:ext uri="{FF2B5EF4-FFF2-40B4-BE49-F238E27FC236}">
                <a16:creationId xmlns:a16="http://schemas.microsoft.com/office/drawing/2014/main" id="{3B5E926B-2ED7-4BB8-AFB7-34096910C683}"/>
              </a:ext>
            </a:extLst>
          </p:cNvPr>
          <p:cNvSpPr txBox="1"/>
          <p:nvPr/>
        </p:nvSpPr>
        <p:spPr>
          <a:xfrm>
            <a:off x="1605876" y="2220202"/>
            <a:ext cx="1712734" cy="400110"/>
          </a:xfrm>
          <a:prstGeom prst="rect">
            <a:avLst/>
          </a:prstGeom>
          <a:noFill/>
        </p:spPr>
        <p:txBody>
          <a:bodyPr wrap="square" rtlCol="0">
            <a:spAutoFit/>
          </a:bodyPr>
          <a:lstStyle/>
          <a:p>
            <a:pPr algn="ctr"/>
            <a:r>
              <a:rPr lang="en-US" sz="2000" b="1" dirty="0"/>
              <a:t>FIREPLACE</a:t>
            </a:r>
          </a:p>
        </p:txBody>
      </p:sp>
      <p:sp>
        <p:nvSpPr>
          <p:cNvPr id="141" name="TextBox 140">
            <a:extLst>
              <a:ext uri="{FF2B5EF4-FFF2-40B4-BE49-F238E27FC236}">
                <a16:creationId xmlns:a16="http://schemas.microsoft.com/office/drawing/2014/main" id="{3A84200E-1A37-4A08-B07A-2C0A39E74000}"/>
              </a:ext>
            </a:extLst>
          </p:cNvPr>
          <p:cNvSpPr txBox="1"/>
          <p:nvPr/>
        </p:nvSpPr>
        <p:spPr>
          <a:xfrm>
            <a:off x="5492335" y="5768431"/>
            <a:ext cx="1712734" cy="400110"/>
          </a:xfrm>
          <a:prstGeom prst="rect">
            <a:avLst/>
          </a:prstGeom>
          <a:noFill/>
        </p:spPr>
        <p:txBody>
          <a:bodyPr wrap="square" rtlCol="0">
            <a:spAutoFit/>
          </a:bodyPr>
          <a:lstStyle/>
          <a:p>
            <a:pPr algn="ctr"/>
            <a:r>
              <a:rPr lang="en-US" sz="2000" b="1" dirty="0"/>
              <a:t>STOCKINGS</a:t>
            </a:r>
          </a:p>
        </p:txBody>
      </p:sp>
      <p:sp>
        <p:nvSpPr>
          <p:cNvPr id="143" name="TextBox 142">
            <a:extLst>
              <a:ext uri="{FF2B5EF4-FFF2-40B4-BE49-F238E27FC236}">
                <a16:creationId xmlns:a16="http://schemas.microsoft.com/office/drawing/2014/main" id="{E43FA2A9-76C3-47CA-8331-CC3953FE3AB9}"/>
              </a:ext>
            </a:extLst>
          </p:cNvPr>
          <p:cNvSpPr txBox="1"/>
          <p:nvPr/>
        </p:nvSpPr>
        <p:spPr>
          <a:xfrm>
            <a:off x="7439665" y="5638455"/>
            <a:ext cx="1712734" cy="707886"/>
          </a:xfrm>
          <a:prstGeom prst="rect">
            <a:avLst/>
          </a:prstGeom>
          <a:noFill/>
        </p:spPr>
        <p:txBody>
          <a:bodyPr wrap="square" rtlCol="0">
            <a:spAutoFit/>
          </a:bodyPr>
          <a:lstStyle/>
          <a:p>
            <a:pPr algn="ctr"/>
            <a:r>
              <a:rPr lang="en-US" sz="2000" b="1" dirty="0"/>
              <a:t>LETTER </a:t>
            </a:r>
          </a:p>
          <a:p>
            <a:pPr algn="ctr"/>
            <a:r>
              <a:rPr lang="en-US" sz="2000" b="1" dirty="0"/>
              <a:t>TO SANTA</a:t>
            </a:r>
          </a:p>
        </p:txBody>
      </p:sp>
      <p:sp>
        <p:nvSpPr>
          <p:cNvPr id="114" name="TextBox 113">
            <a:extLst>
              <a:ext uri="{FF2B5EF4-FFF2-40B4-BE49-F238E27FC236}">
                <a16:creationId xmlns:a16="http://schemas.microsoft.com/office/drawing/2014/main" id="{3BA05548-FFD7-4A4F-848C-59E7EAC41757}"/>
              </a:ext>
            </a:extLst>
          </p:cNvPr>
          <p:cNvSpPr txBox="1"/>
          <p:nvPr/>
        </p:nvSpPr>
        <p:spPr>
          <a:xfrm>
            <a:off x="3570972" y="5598592"/>
            <a:ext cx="1712734" cy="707886"/>
          </a:xfrm>
          <a:prstGeom prst="rect">
            <a:avLst/>
          </a:prstGeom>
          <a:noFill/>
        </p:spPr>
        <p:txBody>
          <a:bodyPr wrap="square" rtlCol="0">
            <a:spAutoFit/>
          </a:bodyPr>
          <a:lstStyle/>
          <a:p>
            <a:pPr algn="ctr"/>
            <a:r>
              <a:rPr lang="en-US" sz="2000" b="1" dirty="0"/>
              <a:t>HOME</a:t>
            </a:r>
          </a:p>
          <a:p>
            <a:pPr algn="ctr"/>
            <a:r>
              <a:rPr lang="en-US" sz="2000" b="1" dirty="0"/>
              <a:t>ALONE</a:t>
            </a:r>
          </a:p>
        </p:txBody>
      </p:sp>
      <p:sp>
        <p:nvSpPr>
          <p:cNvPr id="50" name="Rectangle: Rounded Corners 49">
            <a:extLst>
              <a:ext uri="{FF2B5EF4-FFF2-40B4-BE49-F238E27FC236}">
                <a16:creationId xmlns:a16="http://schemas.microsoft.com/office/drawing/2014/main" id="{C5EC53AD-F5A9-4808-B381-65C61721CB35}"/>
              </a:ext>
            </a:extLst>
          </p:cNvPr>
          <p:cNvSpPr/>
          <p:nvPr/>
        </p:nvSpPr>
        <p:spPr>
          <a:xfrm>
            <a:off x="3550350" y="2002869"/>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8C14684C-F926-41CC-93BC-4A2D7B965587}"/>
              </a:ext>
            </a:extLst>
          </p:cNvPr>
          <p:cNvSpPr/>
          <p:nvPr/>
        </p:nvSpPr>
        <p:spPr>
          <a:xfrm>
            <a:off x="5506976" y="1980492"/>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54082F66-4F60-417A-98CD-6CFE637279B1}"/>
              </a:ext>
            </a:extLst>
          </p:cNvPr>
          <p:cNvSpPr/>
          <p:nvPr/>
        </p:nvSpPr>
        <p:spPr>
          <a:xfrm>
            <a:off x="7466321" y="1980492"/>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Rounded Corners 62">
            <a:extLst>
              <a:ext uri="{FF2B5EF4-FFF2-40B4-BE49-F238E27FC236}">
                <a16:creationId xmlns:a16="http://schemas.microsoft.com/office/drawing/2014/main" id="{8500A907-2C84-493C-8D01-E6AA0266F2F3}"/>
              </a:ext>
            </a:extLst>
          </p:cNvPr>
          <p:cNvSpPr/>
          <p:nvPr/>
        </p:nvSpPr>
        <p:spPr>
          <a:xfrm flipH="1">
            <a:off x="7395595" y="3128631"/>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Rounded Corners 66">
            <a:extLst>
              <a:ext uri="{FF2B5EF4-FFF2-40B4-BE49-F238E27FC236}">
                <a16:creationId xmlns:a16="http://schemas.microsoft.com/office/drawing/2014/main" id="{5153DBF4-5CA4-4D34-A9BC-B7537BAC3C9F}"/>
              </a:ext>
            </a:extLst>
          </p:cNvPr>
          <p:cNvSpPr/>
          <p:nvPr/>
        </p:nvSpPr>
        <p:spPr>
          <a:xfrm flipH="1">
            <a:off x="3479690" y="3128631"/>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Rounded Corners 68">
            <a:extLst>
              <a:ext uri="{FF2B5EF4-FFF2-40B4-BE49-F238E27FC236}">
                <a16:creationId xmlns:a16="http://schemas.microsoft.com/office/drawing/2014/main" id="{72ADD266-B6F6-4E61-8E3C-F870A85655D5}"/>
              </a:ext>
            </a:extLst>
          </p:cNvPr>
          <p:cNvSpPr/>
          <p:nvPr/>
        </p:nvSpPr>
        <p:spPr>
          <a:xfrm flipH="1">
            <a:off x="5467406" y="3128631"/>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Rounded Corners 70">
            <a:extLst>
              <a:ext uri="{FF2B5EF4-FFF2-40B4-BE49-F238E27FC236}">
                <a16:creationId xmlns:a16="http://schemas.microsoft.com/office/drawing/2014/main" id="{16FD83D3-741E-420C-8B77-8E4C644E5B75}"/>
              </a:ext>
            </a:extLst>
          </p:cNvPr>
          <p:cNvSpPr/>
          <p:nvPr/>
        </p:nvSpPr>
        <p:spPr>
          <a:xfrm>
            <a:off x="1681152" y="4335551"/>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Rounded Corners 72">
            <a:extLst>
              <a:ext uri="{FF2B5EF4-FFF2-40B4-BE49-F238E27FC236}">
                <a16:creationId xmlns:a16="http://schemas.microsoft.com/office/drawing/2014/main" id="{8CD074B9-0205-4E6D-A3B9-144ED23CAD0C}"/>
              </a:ext>
            </a:extLst>
          </p:cNvPr>
          <p:cNvSpPr/>
          <p:nvPr/>
        </p:nvSpPr>
        <p:spPr>
          <a:xfrm>
            <a:off x="3595305" y="4335551"/>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Rounded Corners 74">
            <a:extLst>
              <a:ext uri="{FF2B5EF4-FFF2-40B4-BE49-F238E27FC236}">
                <a16:creationId xmlns:a16="http://schemas.microsoft.com/office/drawing/2014/main" id="{E0A10401-33FC-4829-86C6-B8DB6D6F6116}"/>
              </a:ext>
            </a:extLst>
          </p:cNvPr>
          <p:cNvSpPr/>
          <p:nvPr/>
        </p:nvSpPr>
        <p:spPr>
          <a:xfrm>
            <a:off x="5511954" y="4335551"/>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Rounded Corners 76">
            <a:extLst>
              <a:ext uri="{FF2B5EF4-FFF2-40B4-BE49-F238E27FC236}">
                <a16:creationId xmlns:a16="http://schemas.microsoft.com/office/drawing/2014/main" id="{468BDB8B-D52F-4443-85CE-26E58A58370E}"/>
              </a:ext>
            </a:extLst>
          </p:cNvPr>
          <p:cNvSpPr/>
          <p:nvPr/>
        </p:nvSpPr>
        <p:spPr>
          <a:xfrm>
            <a:off x="7416871" y="4335551"/>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Rounded Corners 83">
            <a:extLst>
              <a:ext uri="{FF2B5EF4-FFF2-40B4-BE49-F238E27FC236}">
                <a16:creationId xmlns:a16="http://schemas.microsoft.com/office/drawing/2014/main" id="{B78E58D6-61DE-48C1-AAB6-C97DF5AFC063}"/>
              </a:ext>
            </a:extLst>
          </p:cNvPr>
          <p:cNvSpPr/>
          <p:nvPr/>
        </p:nvSpPr>
        <p:spPr>
          <a:xfrm>
            <a:off x="3556049" y="5521410"/>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Rounded Corners 85">
            <a:extLst>
              <a:ext uri="{FF2B5EF4-FFF2-40B4-BE49-F238E27FC236}">
                <a16:creationId xmlns:a16="http://schemas.microsoft.com/office/drawing/2014/main" id="{3BF26ED8-84EB-46BD-961F-2376764FA6C3}"/>
              </a:ext>
            </a:extLst>
          </p:cNvPr>
          <p:cNvSpPr/>
          <p:nvPr/>
        </p:nvSpPr>
        <p:spPr>
          <a:xfrm flipH="1">
            <a:off x="1491974" y="3128631"/>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Rounded Corners 89">
            <a:extLst>
              <a:ext uri="{FF2B5EF4-FFF2-40B4-BE49-F238E27FC236}">
                <a16:creationId xmlns:a16="http://schemas.microsoft.com/office/drawing/2014/main" id="{05D1F71B-F403-456C-8FEF-7AB96095513C}"/>
              </a:ext>
            </a:extLst>
          </p:cNvPr>
          <p:cNvSpPr/>
          <p:nvPr/>
        </p:nvSpPr>
        <p:spPr>
          <a:xfrm flipH="1">
            <a:off x="7407117" y="5536480"/>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6A67F471-1D3F-4A2F-837A-F7B184A86D47}"/>
              </a:ext>
            </a:extLst>
          </p:cNvPr>
          <p:cNvSpPr/>
          <p:nvPr/>
        </p:nvSpPr>
        <p:spPr>
          <a:xfrm flipH="1">
            <a:off x="1568065" y="2002169"/>
            <a:ext cx="1747944" cy="865804"/>
          </a:xfrm>
          <a:prstGeom prst="roundRect">
            <a:avLst/>
          </a:prstGeom>
          <a:solidFill>
            <a:srgbClr val="863695"/>
          </a:solidFill>
          <a:ln w="57150">
            <a:solidFill>
              <a:srgbClr val="00B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Rounded Corners 95">
            <a:extLst>
              <a:ext uri="{FF2B5EF4-FFF2-40B4-BE49-F238E27FC236}">
                <a16:creationId xmlns:a16="http://schemas.microsoft.com/office/drawing/2014/main" id="{F428A0C5-751E-45A1-8137-3732BFB7DC12}"/>
              </a:ext>
            </a:extLst>
          </p:cNvPr>
          <p:cNvSpPr/>
          <p:nvPr/>
        </p:nvSpPr>
        <p:spPr>
          <a:xfrm flipH="1">
            <a:off x="5478928" y="5536480"/>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Rounded Corners 97">
            <a:extLst>
              <a:ext uri="{FF2B5EF4-FFF2-40B4-BE49-F238E27FC236}">
                <a16:creationId xmlns:a16="http://schemas.microsoft.com/office/drawing/2014/main" id="{9A8271D4-FE83-4AE3-99ED-B110A9666FCB}"/>
              </a:ext>
            </a:extLst>
          </p:cNvPr>
          <p:cNvSpPr/>
          <p:nvPr/>
        </p:nvSpPr>
        <p:spPr>
          <a:xfrm flipH="1">
            <a:off x="1503496" y="5536480"/>
            <a:ext cx="1747944" cy="865804"/>
          </a:xfrm>
          <a:prstGeom prst="roundRect">
            <a:avLst/>
          </a:prstGeom>
          <a:solidFill>
            <a:srgbClr val="00B0AD"/>
          </a:solidFill>
          <a:ln w="57150">
            <a:solidFill>
              <a:srgbClr val="8636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9"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03611" y="27889"/>
            <a:ext cx="1943216" cy="1544521"/>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270500" y="195998"/>
            <a:ext cx="9856184" cy="1323439"/>
          </a:xfrm>
          <a:prstGeom prst="rect">
            <a:avLst/>
          </a:prstGeom>
          <a:noFill/>
        </p:spPr>
        <p:txBody>
          <a:bodyPr wrap="square" rtlCol="0">
            <a:spAutoFit/>
          </a:bodyPr>
          <a:lstStyle/>
          <a:p>
            <a:pPr algn="ctr"/>
            <a:r>
              <a:rPr lang="en-US" sz="1600" dirty="0">
                <a:solidFill>
                  <a:schemeClr val="bg1"/>
                </a:solidFill>
                <a:latin typeface="LEMON MILK Bold" panose="00000800000000000000" pitchFamily="50" charset="0"/>
              </a:rPr>
              <a:t>ONE PLAYER FROM YOUR TEAM IS THE GUESSER – THEY STAND WITH THEIR BACK TO THE SCREEN.  The other players on your team shout out clues to get their guesser to say each word or phrase.  When they say the game word they get a new word.  The goal is to get as many words as you can in a minute.</a:t>
            </a:r>
          </a:p>
          <a:p>
            <a:pPr algn="ctr"/>
            <a:r>
              <a:rPr lang="en-US" sz="1600" dirty="0">
                <a:solidFill>
                  <a:srgbClr val="FF0000"/>
                </a:solidFill>
                <a:latin typeface="LEMON MILK Bold" panose="00000800000000000000" pitchFamily="50" charset="0"/>
              </a:rPr>
              <a:t>This is just a sample – click on the purple box to reveal prompts.  </a:t>
            </a:r>
          </a:p>
        </p:txBody>
      </p:sp>
      <p:pic>
        <p:nvPicPr>
          <p:cNvPr id="34" name="Picture 33">
            <a:extLst>
              <a:ext uri="{FF2B5EF4-FFF2-40B4-BE49-F238E27FC236}">
                <a16:creationId xmlns:a16="http://schemas.microsoft.com/office/drawing/2014/main" id="{E480AD95-2D4C-44D0-A8B3-A15B61351D1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915598" y="1058008"/>
            <a:ext cx="5199961" cy="4799677"/>
          </a:xfrm>
          <a:prstGeom prst="rect">
            <a:avLst/>
          </a:prstGeom>
        </p:spPr>
      </p:pic>
      <p:pic>
        <p:nvPicPr>
          <p:cNvPr id="6" name="Picture 5" descr="Icon&#10;&#10;Description automatically generated">
            <a:extLst>
              <a:ext uri="{FF2B5EF4-FFF2-40B4-BE49-F238E27FC236}">
                <a16:creationId xmlns:a16="http://schemas.microsoft.com/office/drawing/2014/main" id="{7AC51663-CED0-42F4-80AF-26AD97A3F7E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668251" y="1162449"/>
            <a:ext cx="5125019" cy="4533102"/>
          </a:xfrm>
          <a:prstGeom prst="rect">
            <a:avLst/>
          </a:prstGeom>
        </p:spPr>
      </p:pic>
      <p:grpSp>
        <p:nvGrpSpPr>
          <p:cNvPr id="152" name="Group 151">
            <a:extLst>
              <a:ext uri="{FF2B5EF4-FFF2-40B4-BE49-F238E27FC236}">
                <a16:creationId xmlns:a16="http://schemas.microsoft.com/office/drawing/2014/main" id="{20BAC504-71B4-471D-9BDD-0DAA54DF725E}"/>
              </a:ext>
            </a:extLst>
          </p:cNvPr>
          <p:cNvGrpSpPr/>
          <p:nvPr/>
        </p:nvGrpSpPr>
        <p:grpSpPr>
          <a:xfrm>
            <a:off x="70083" y="1695288"/>
            <a:ext cx="10062493" cy="5006717"/>
            <a:chOff x="114300" y="1674638"/>
            <a:chExt cx="10062493" cy="5006717"/>
          </a:xfrm>
        </p:grpSpPr>
        <p:sp>
          <p:nvSpPr>
            <p:cNvPr id="150" name="Rectangle 149">
              <a:extLst>
                <a:ext uri="{FF2B5EF4-FFF2-40B4-BE49-F238E27FC236}">
                  <a16:creationId xmlns:a16="http://schemas.microsoft.com/office/drawing/2014/main" id="{7AB47C29-6F8F-4ADD-A485-2680F4F3011C}"/>
                </a:ext>
              </a:extLst>
            </p:cNvPr>
            <p:cNvSpPr/>
            <p:nvPr/>
          </p:nvSpPr>
          <p:spPr>
            <a:xfrm>
              <a:off x="114300" y="1674638"/>
              <a:ext cx="10062493" cy="5006717"/>
            </a:xfrm>
            <a:prstGeom prst="rect">
              <a:avLst/>
            </a:prstGeom>
            <a:solidFill>
              <a:srgbClr val="8636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TextBox 150">
              <a:extLst>
                <a:ext uri="{FF2B5EF4-FFF2-40B4-BE49-F238E27FC236}">
                  <a16:creationId xmlns:a16="http://schemas.microsoft.com/office/drawing/2014/main" id="{B60DC180-0898-4F97-AF15-50AAFF54BB9E}"/>
                </a:ext>
              </a:extLst>
            </p:cNvPr>
            <p:cNvSpPr txBox="1"/>
            <p:nvPr/>
          </p:nvSpPr>
          <p:spPr>
            <a:xfrm>
              <a:off x="351305" y="1862415"/>
              <a:ext cx="9661422" cy="4401205"/>
            </a:xfrm>
            <a:prstGeom prst="rect">
              <a:avLst/>
            </a:prstGeom>
            <a:noFill/>
          </p:spPr>
          <p:txBody>
            <a:bodyPr wrap="square" rtlCol="0">
              <a:spAutoFit/>
            </a:bodyPr>
            <a:lstStyle/>
            <a:p>
              <a:r>
                <a:rPr lang="en-US" sz="3200" b="1" u="sng" dirty="0">
                  <a:solidFill>
                    <a:schemeClr val="bg1"/>
                  </a:solidFill>
                </a:rPr>
                <a:t>RULES</a:t>
              </a:r>
            </a:p>
            <a:p>
              <a:pPr marL="285750" indent="-285750">
                <a:buFont typeface="Arial" panose="020B0604020202020204" pitchFamily="34" charset="0"/>
                <a:buChar char="•"/>
              </a:pPr>
              <a:r>
                <a:rPr lang="en-US" sz="2400" b="1" dirty="0">
                  <a:solidFill>
                    <a:schemeClr val="bg1"/>
                  </a:solidFill>
                </a:rPr>
                <a:t>NO SAYING ANY PART OF THE WORD</a:t>
              </a:r>
            </a:p>
            <a:p>
              <a:pPr marL="285750" indent="-285750">
                <a:buFont typeface="Arial" panose="020B0604020202020204" pitchFamily="34" charset="0"/>
                <a:buChar char="•"/>
              </a:pPr>
              <a:r>
                <a:rPr lang="en-US" sz="2400" b="1" dirty="0">
                  <a:solidFill>
                    <a:schemeClr val="bg1"/>
                  </a:solidFill>
                </a:rPr>
                <a:t>NO RHYMING</a:t>
              </a:r>
            </a:p>
            <a:p>
              <a:pPr marL="285750" indent="-285750">
                <a:buFont typeface="Arial" panose="020B0604020202020204" pitchFamily="34" charset="0"/>
                <a:buChar char="•"/>
              </a:pPr>
              <a:r>
                <a:rPr lang="en-US" sz="2400" b="1" dirty="0">
                  <a:solidFill>
                    <a:schemeClr val="bg1"/>
                  </a:solidFill>
                </a:rPr>
                <a:t>NO SPELLING</a:t>
              </a:r>
            </a:p>
            <a:p>
              <a:pPr marL="285750" indent="-285750">
                <a:buFont typeface="Arial" panose="020B0604020202020204" pitchFamily="34" charset="0"/>
                <a:buChar char="•"/>
              </a:pPr>
              <a:r>
                <a:rPr lang="en-US" sz="2400" b="1" dirty="0">
                  <a:solidFill>
                    <a:schemeClr val="bg1"/>
                  </a:solidFill>
                </a:rPr>
                <a:t>NO POINTING TO OBJECTS</a:t>
              </a:r>
            </a:p>
            <a:p>
              <a:pPr marL="285750" indent="-285750">
                <a:buFont typeface="Arial" panose="020B0604020202020204" pitchFamily="34" charset="0"/>
                <a:buChar char="•"/>
              </a:pPr>
              <a:r>
                <a:rPr lang="en-US" sz="2400" b="1" dirty="0">
                  <a:solidFill>
                    <a:schemeClr val="bg1"/>
                  </a:solidFill>
                </a:rPr>
                <a:t>NO USING PROPS</a:t>
              </a:r>
            </a:p>
            <a:p>
              <a:pPr marL="285750" indent="-285750">
                <a:buFont typeface="Arial" panose="020B0604020202020204" pitchFamily="34" charset="0"/>
                <a:buChar char="•"/>
              </a:pPr>
              <a:r>
                <a:rPr lang="en-US" sz="2400" b="1" dirty="0">
                  <a:solidFill>
                    <a:schemeClr val="bg1"/>
                  </a:solidFill>
                </a:rPr>
                <a:t>YOU CAN PASS ON A CLUE BUT IT COST 2 POINTS</a:t>
              </a:r>
            </a:p>
            <a:p>
              <a:pPr marL="285750" indent="-285750">
                <a:buFont typeface="Arial" panose="020B0604020202020204" pitchFamily="34" charset="0"/>
                <a:buChar char="•"/>
              </a:pPr>
              <a:endParaRPr lang="en-US" sz="2400" b="1" dirty="0">
                <a:solidFill>
                  <a:schemeClr val="bg1"/>
                </a:solidFill>
              </a:endParaRPr>
            </a:p>
            <a:p>
              <a:r>
                <a:rPr lang="en-US" sz="3200" b="1" u="sng" dirty="0">
                  <a:solidFill>
                    <a:schemeClr val="bg1"/>
                  </a:solidFill>
                </a:rPr>
                <a:t>SCORING</a:t>
              </a:r>
            </a:p>
            <a:p>
              <a:r>
                <a:rPr lang="en-US" sz="2400" b="1" dirty="0">
                  <a:solidFill>
                    <a:schemeClr val="bg1"/>
                  </a:solidFill>
                </a:rPr>
                <a:t>EACH POINT IS WORTH 25 POINTS </a:t>
              </a:r>
              <a:br>
                <a:rPr lang="en-US" sz="2400" b="1" dirty="0">
                  <a:solidFill>
                    <a:schemeClr val="bg1"/>
                  </a:solidFill>
                </a:rPr>
              </a:br>
              <a:r>
                <a:rPr lang="en-US" sz="2400" b="1" dirty="0">
                  <a:solidFill>
                    <a:schemeClr val="bg1"/>
                  </a:solidFill>
                </a:rPr>
                <a:t>IF YOU COMPLETE THEM ALL YOU GET A BONUS 200 POINTS</a:t>
              </a:r>
            </a:p>
          </p:txBody>
        </p:sp>
      </p:grpSp>
      <p:pic>
        <p:nvPicPr>
          <p:cNvPr id="153" name="Picture 152">
            <a:extLst>
              <a:ext uri="{FF2B5EF4-FFF2-40B4-BE49-F238E27FC236}">
                <a16:creationId xmlns:a16="http://schemas.microsoft.com/office/drawing/2014/main" id="{ED9EAF7B-9553-4FF9-8616-C430611C442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72654" y="2506236"/>
            <a:ext cx="443019" cy="3943426"/>
          </a:xfrm>
          <a:prstGeom prst="rect">
            <a:avLst/>
          </a:prstGeom>
        </p:spPr>
      </p:pic>
      <p:pic>
        <p:nvPicPr>
          <p:cNvPr id="154" name="Picture 153">
            <a:extLst>
              <a:ext uri="{FF2B5EF4-FFF2-40B4-BE49-F238E27FC236}">
                <a16:creationId xmlns:a16="http://schemas.microsoft.com/office/drawing/2014/main" id="{85B354EB-34F7-4F82-BA19-955959A03F31}"/>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10513121" y="1774725"/>
            <a:ext cx="1028197" cy="1028197"/>
          </a:xfrm>
          <a:prstGeom prst="rect">
            <a:avLst/>
          </a:prstGeom>
        </p:spPr>
      </p:pic>
      <p:pic>
        <p:nvPicPr>
          <p:cNvPr id="155" name="Picture 154">
            <a:extLst>
              <a:ext uri="{FF2B5EF4-FFF2-40B4-BE49-F238E27FC236}">
                <a16:creationId xmlns:a16="http://schemas.microsoft.com/office/drawing/2014/main" id="{69D51791-DDCD-423E-8EE8-9D7585722C24}"/>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9975355" y="2804348"/>
            <a:ext cx="2037619" cy="3205537"/>
          </a:xfrm>
          <a:prstGeom prst="rect">
            <a:avLst/>
          </a:prstGeom>
        </p:spPr>
      </p:pic>
    </p:spTree>
    <p:extLst>
      <p:ext uri="{BB962C8B-B14F-4D97-AF65-F5344CB8AC3E}">
        <p14:creationId xmlns:p14="http://schemas.microsoft.com/office/powerpoint/2010/main" val="429428251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16"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hristmas Logo.wav"/>
                                        </p:tgtEl>
                                      </p:cMediaNode>
                                    </p:audio>
                                  </p:sub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nodeType="clickEffect">
                                  <p:stCondLst>
                                    <p:cond delay="0"/>
                                  </p:stCondLst>
                                  <p:childTnLst>
                                    <p:animEffect transition="out" filter="fade">
                                      <p:cBhvr>
                                        <p:cTn id="22" dur="500" tmFilter="0, 0; .2, .5; .8, .5; 1, 0"/>
                                        <p:tgtEl>
                                          <p:spTgt spid="154"/>
                                        </p:tgtEl>
                                      </p:cBhvr>
                                    </p:animEffect>
                                    <p:animScale>
                                      <p:cBhvr>
                                        <p:cTn id="23" dur="250" autoRev="1" fill="hold"/>
                                        <p:tgtEl>
                                          <p:spTgt spid="154"/>
                                        </p:tgtEl>
                                      </p:cBhvr>
                                      <p:by x="105000" y="105000"/>
                                    </p:animScale>
                                  </p:childTnLst>
                                  <p:subTnLst>
                                    <p:set>
                                      <p:cBhvr override="childStyle">
                                        <p:cTn dur="1" fill="hold" display="0" masterRel="sameClick" afterEffect="1">
                                          <p:stCondLst>
                                            <p:cond evt="end" delay="0">
                                              <p:tn val="21"/>
                                            </p:cond>
                                          </p:stCondLst>
                                        </p:cTn>
                                        <p:tgtEl>
                                          <p:spTgt spid="15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2000" fill="hold"/>
                                        <p:tgtEl>
                                          <p:spTgt spid="34"/>
                                        </p:tgtEl>
                                        <p:attrNameLst>
                                          <p:attrName>ppt_w</p:attrName>
                                        </p:attrNameLst>
                                      </p:cBhvr>
                                      <p:tavLst>
                                        <p:tav tm="0">
                                          <p:val>
                                            <p:fltVal val="0"/>
                                          </p:val>
                                        </p:tav>
                                        <p:tav tm="100000">
                                          <p:val>
                                            <p:strVal val="#ppt_w"/>
                                          </p:val>
                                        </p:tav>
                                      </p:tavLst>
                                    </p:anim>
                                    <p:anim calcmode="lin" valueType="num">
                                      <p:cBhvr>
                                        <p:cTn id="29" dur="2000" fill="hold"/>
                                        <p:tgtEl>
                                          <p:spTgt spid="34"/>
                                        </p:tgtEl>
                                        <p:attrNameLst>
                                          <p:attrName>ppt_h</p:attrName>
                                        </p:attrNameLst>
                                      </p:cBhvr>
                                      <p:tavLst>
                                        <p:tav tm="0">
                                          <p:val>
                                            <p:fltVal val="0"/>
                                          </p:val>
                                        </p:tav>
                                        <p:tav tm="100000">
                                          <p:val>
                                            <p:strVal val="#ppt_h"/>
                                          </p:val>
                                        </p:tav>
                                      </p:tavLst>
                                    </p:anim>
                                    <p:anim calcmode="lin" valueType="num">
                                      <p:cBhvr>
                                        <p:cTn id="30" dur="2000" fill="hold"/>
                                        <p:tgtEl>
                                          <p:spTgt spid="34"/>
                                        </p:tgtEl>
                                        <p:attrNameLst>
                                          <p:attrName>style.rotation</p:attrName>
                                        </p:attrNameLst>
                                      </p:cBhvr>
                                      <p:tavLst>
                                        <p:tav tm="0">
                                          <p:val>
                                            <p:fltVal val="90"/>
                                          </p:val>
                                        </p:tav>
                                        <p:tav tm="100000">
                                          <p:val>
                                            <p:fltVal val="0"/>
                                          </p:val>
                                        </p:tav>
                                      </p:tavLst>
                                    </p:anim>
                                    <p:animEffect transition="in" filter="fade">
                                      <p:cBhvr>
                                        <p:cTn id="31" dur="2000"/>
                                        <p:tgtEl>
                                          <p:spTgt spid="34"/>
                                        </p:tgtEl>
                                      </p:cBhvr>
                                    </p:animEffect>
                                  </p:childTnLst>
                                  <p:subTnLst>
                                    <p:audio>
                                      <p:cMediaNode>
                                        <p:cTn display="0" masterRel="sameClick">
                                          <p:stCondLst>
                                            <p:cond evt="begin" delay="0">
                                              <p:tn val="26"/>
                                            </p:cond>
                                          </p:stCondLst>
                                          <p:endCondLst>
                                            <p:cond evt="onStopAudio" delay="0">
                                              <p:tgtEl>
                                                <p:sldTgt/>
                                              </p:tgtEl>
                                            </p:cond>
                                          </p:endCondLst>
                                        </p:cTn>
                                        <p:tgtEl>
                                          <p:sndTgt r:embed="rId4" name="Cartoon Small Group Hip Hip Hooray With Claps.wav"/>
                                        </p:tgtEl>
                                      </p:cMediaNode>
                                    </p:audio>
                                  </p:subTnLst>
                                </p:cTn>
                              </p:par>
                            </p:childTnLst>
                          </p:cTn>
                        </p:par>
                        <p:par>
                          <p:cTn id="32" fill="hold">
                            <p:stCondLst>
                              <p:cond delay="2000"/>
                            </p:stCondLst>
                            <p:childTnLst>
                              <p:par>
                                <p:cTn id="33" presetID="32" presetClass="emph" presetSubtype="0" fill="hold" nodeType="afterEffect">
                                  <p:stCondLst>
                                    <p:cond delay="0"/>
                                  </p:stCondLst>
                                  <p:childTnLst>
                                    <p:animRot by="120000">
                                      <p:cBhvr>
                                        <p:cTn id="34" dur="300" fill="hold">
                                          <p:stCondLst>
                                            <p:cond delay="0"/>
                                          </p:stCondLst>
                                        </p:cTn>
                                        <p:tgtEl>
                                          <p:spTgt spid="34"/>
                                        </p:tgtEl>
                                        <p:attrNameLst>
                                          <p:attrName>r</p:attrName>
                                        </p:attrNameLst>
                                      </p:cBhvr>
                                    </p:animRot>
                                    <p:animRot by="-240000">
                                      <p:cBhvr>
                                        <p:cTn id="35" dur="600" fill="hold">
                                          <p:stCondLst>
                                            <p:cond delay="600"/>
                                          </p:stCondLst>
                                        </p:cTn>
                                        <p:tgtEl>
                                          <p:spTgt spid="34"/>
                                        </p:tgtEl>
                                        <p:attrNameLst>
                                          <p:attrName>r</p:attrName>
                                        </p:attrNameLst>
                                      </p:cBhvr>
                                    </p:animRot>
                                    <p:animRot by="240000">
                                      <p:cBhvr>
                                        <p:cTn id="36" dur="600" fill="hold">
                                          <p:stCondLst>
                                            <p:cond delay="1200"/>
                                          </p:stCondLst>
                                        </p:cTn>
                                        <p:tgtEl>
                                          <p:spTgt spid="34"/>
                                        </p:tgtEl>
                                        <p:attrNameLst>
                                          <p:attrName>r</p:attrName>
                                        </p:attrNameLst>
                                      </p:cBhvr>
                                    </p:animRot>
                                    <p:animRot by="-240000">
                                      <p:cBhvr>
                                        <p:cTn id="37" dur="600" fill="hold">
                                          <p:stCondLst>
                                            <p:cond delay="1800"/>
                                          </p:stCondLst>
                                        </p:cTn>
                                        <p:tgtEl>
                                          <p:spTgt spid="34"/>
                                        </p:tgtEl>
                                        <p:attrNameLst>
                                          <p:attrName>r</p:attrName>
                                        </p:attrNameLst>
                                      </p:cBhvr>
                                    </p:animRot>
                                    <p:animRot by="120000">
                                      <p:cBhvr>
                                        <p:cTn id="38" dur="600" fill="hold">
                                          <p:stCondLst>
                                            <p:cond delay="2400"/>
                                          </p:stCondLst>
                                        </p:cTn>
                                        <p:tgtEl>
                                          <p:spTgt spid="34"/>
                                        </p:tgtEl>
                                        <p:attrNameLst>
                                          <p:attrName>r</p:attrName>
                                        </p:attrNameLst>
                                      </p:cBhvr>
                                    </p:animRot>
                                  </p:childTnLst>
                                  <p:subTnLst>
                                    <p:set>
                                      <p:cBhvr override="childStyle">
                                        <p:cTn dur="1" fill="hold" display="0" masterRel="sameClick" afterEffect="1">
                                          <p:stCondLst>
                                            <p:cond evt="end" delay="0">
                                              <p:tn val="33"/>
                                            </p:cond>
                                          </p:stCondLst>
                                        </p:cTn>
                                        <p:tgtEl>
                                          <p:spTgt spid="34"/>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2000" fill="hold"/>
                                        <p:tgtEl>
                                          <p:spTgt spid="6"/>
                                        </p:tgtEl>
                                        <p:attrNameLst>
                                          <p:attrName>ppt_w</p:attrName>
                                        </p:attrNameLst>
                                      </p:cBhvr>
                                      <p:tavLst>
                                        <p:tav tm="0">
                                          <p:val>
                                            <p:fltVal val="0"/>
                                          </p:val>
                                        </p:tav>
                                        <p:tav tm="100000">
                                          <p:val>
                                            <p:strVal val="#ppt_w"/>
                                          </p:val>
                                        </p:tav>
                                      </p:tavLst>
                                    </p:anim>
                                    <p:anim calcmode="lin" valueType="num">
                                      <p:cBhvr>
                                        <p:cTn id="44" dur="2000" fill="hold"/>
                                        <p:tgtEl>
                                          <p:spTgt spid="6"/>
                                        </p:tgtEl>
                                        <p:attrNameLst>
                                          <p:attrName>ppt_h</p:attrName>
                                        </p:attrNameLst>
                                      </p:cBhvr>
                                      <p:tavLst>
                                        <p:tav tm="0">
                                          <p:val>
                                            <p:fltVal val="0"/>
                                          </p:val>
                                        </p:tav>
                                        <p:tav tm="100000">
                                          <p:val>
                                            <p:strVal val="#ppt_h"/>
                                          </p:val>
                                        </p:tav>
                                      </p:tavLst>
                                    </p:anim>
                                    <p:anim calcmode="lin" valueType="num">
                                      <p:cBhvr>
                                        <p:cTn id="45" dur="2000" fill="hold"/>
                                        <p:tgtEl>
                                          <p:spTgt spid="6"/>
                                        </p:tgtEl>
                                        <p:attrNameLst>
                                          <p:attrName>style.rotation</p:attrName>
                                        </p:attrNameLst>
                                      </p:cBhvr>
                                      <p:tavLst>
                                        <p:tav tm="0">
                                          <p:val>
                                            <p:fltVal val="90"/>
                                          </p:val>
                                        </p:tav>
                                        <p:tav tm="100000">
                                          <p:val>
                                            <p:fltVal val="0"/>
                                          </p:val>
                                        </p:tav>
                                      </p:tavLst>
                                    </p:anim>
                                    <p:animEffect transition="in" filter="fade">
                                      <p:cBhvr>
                                        <p:cTn id="46" dur="2000"/>
                                        <p:tgtEl>
                                          <p:spTgt spid="6"/>
                                        </p:tgtEl>
                                      </p:cBhvr>
                                    </p:animEffect>
                                  </p:childTnLst>
                                  <p:subTnLst>
                                    <p:audio>
                                      <p:cMediaNode>
                                        <p:cTn display="0" masterRel="sameClick">
                                          <p:stCondLst>
                                            <p:cond evt="begin" delay="0">
                                              <p:tn val="41"/>
                                            </p:cond>
                                          </p:stCondLst>
                                          <p:endCondLst>
                                            <p:cond evt="onStopAudio" delay="0">
                                              <p:tgtEl>
                                                <p:sldTgt/>
                                              </p:tgtEl>
                                            </p:cond>
                                          </p:endCondLst>
                                        </p:cTn>
                                        <p:tgtEl>
                                          <p:sndTgt r:embed="rId5" name="failure.wav"/>
                                        </p:tgtEl>
                                      </p:cMediaNode>
                                    </p:audio>
                                  </p:subTnLst>
                                </p:cTn>
                              </p:par>
                            </p:childTnLst>
                          </p:cTn>
                        </p:par>
                        <p:par>
                          <p:cTn id="47" fill="hold">
                            <p:stCondLst>
                              <p:cond delay="2000"/>
                            </p:stCondLst>
                            <p:childTnLst>
                              <p:par>
                                <p:cTn id="48" presetID="32" presetClass="emph" presetSubtype="0" repeatCount="2000" fill="hold" nodeType="afterEffect">
                                  <p:stCondLst>
                                    <p:cond delay="0"/>
                                  </p:stCondLst>
                                  <p:childTnLst>
                                    <p:animRot by="120000">
                                      <p:cBhvr>
                                        <p:cTn id="49" dur="100" fill="hold">
                                          <p:stCondLst>
                                            <p:cond delay="0"/>
                                          </p:stCondLst>
                                        </p:cTn>
                                        <p:tgtEl>
                                          <p:spTgt spid="6"/>
                                        </p:tgtEl>
                                        <p:attrNameLst>
                                          <p:attrName>r</p:attrName>
                                        </p:attrNameLst>
                                      </p:cBhvr>
                                    </p:animRot>
                                    <p:animRot by="-240000">
                                      <p:cBhvr>
                                        <p:cTn id="50" dur="200" fill="hold">
                                          <p:stCondLst>
                                            <p:cond delay="200"/>
                                          </p:stCondLst>
                                        </p:cTn>
                                        <p:tgtEl>
                                          <p:spTgt spid="6"/>
                                        </p:tgtEl>
                                        <p:attrNameLst>
                                          <p:attrName>r</p:attrName>
                                        </p:attrNameLst>
                                      </p:cBhvr>
                                    </p:animRot>
                                    <p:animRot by="240000">
                                      <p:cBhvr>
                                        <p:cTn id="51" dur="200" fill="hold">
                                          <p:stCondLst>
                                            <p:cond delay="400"/>
                                          </p:stCondLst>
                                        </p:cTn>
                                        <p:tgtEl>
                                          <p:spTgt spid="6"/>
                                        </p:tgtEl>
                                        <p:attrNameLst>
                                          <p:attrName>r</p:attrName>
                                        </p:attrNameLst>
                                      </p:cBhvr>
                                    </p:animRot>
                                    <p:animRot by="-240000">
                                      <p:cBhvr>
                                        <p:cTn id="52" dur="200" fill="hold">
                                          <p:stCondLst>
                                            <p:cond delay="600"/>
                                          </p:stCondLst>
                                        </p:cTn>
                                        <p:tgtEl>
                                          <p:spTgt spid="6"/>
                                        </p:tgtEl>
                                        <p:attrNameLst>
                                          <p:attrName>r</p:attrName>
                                        </p:attrNameLst>
                                      </p:cBhvr>
                                    </p:animRot>
                                    <p:animRot by="120000">
                                      <p:cBhvr>
                                        <p:cTn id="53" dur="200" fill="hold">
                                          <p:stCondLst>
                                            <p:cond delay="800"/>
                                          </p:stCondLst>
                                        </p:cTn>
                                        <p:tgtEl>
                                          <p:spTgt spid="6"/>
                                        </p:tgtEl>
                                        <p:attrNameLst>
                                          <p:attrName>r</p:attrName>
                                        </p:attrNameLst>
                                      </p:cBhvr>
                                    </p:animRot>
                                  </p:childTnLst>
                                  <p:subTnLst>
                                    <p:set>
                                      <p:cBhvr override="childStyle">
                                        <p:cTn dur="1" fill="hold" display="0" masterRel="sameClick" afterEffect="1">
                                          <p:stCondLst>
                                            <p:cond evt="end" delay="0">
                                              <p:tn val="48"/>
                                            </p:cond>
                                          </p:stCondLst>
                                        </p:cTn>
                                        <p:tgtEl>
                                          <p:spTgt spid="6"/>
                                        </p:tgtEl>
                                        <p:attrNameLst>
                                          <p:attrName>style.visibility</p:attrName>
                                        </p:attrNameLst>
                                      </p:cBhvr>
                                      <p:to>
                                        <p:strVal val="hidden"/>
                                      </p:to>
                                    </p:set>
                                    <p:audio>
                                      <p:cMediaNode>
                                        <p:cTn display="0" masterRel="sameClick">
                                          <p:stCondLst>
                                            <p:cond evt="begin" delay="0">
                                              <p:tn val="48"/>
                                            </p:cond>
                                          </p:stCondLst>
                                          <p:endCondLst>
                                            <p:cond evt="onStopAudio" delay="0">
                                              <p:tgtEl>
                                                <p:sldTgt/>
                                              </p:tgtEl>
                                            </p:cond>
                                          </p:endCondLst>
                                        </p:cTn>
                                        <p:tgtEl>
                                          <p:sndTgt r:embed="rId6" name="21793 cartoon nasty chipmunk oh no-full.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50"/>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50"/>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50"/>
                  </p:tgtEl>
                </p:cond>
              </p:nextCondLst>
            </p:seq>
            <p:seq concurrent="1" nextAc="seek">
              <p:cTn id="59" restart="whenNotActive" fill="hold" evtFilter="cancelBubble" nodeType="interactiveSeq">
                <p:stCondLst>
                  <p:cond evt="onClick" delay="0">
                    <p:tgtEl>
                      <p:spTgt spid="52"/>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52"/>
                                        </p:tgtEl>
                                        <p:attrNameLst>
                                          <p:attrName>style.visibility</p:attrName>
                                        </p:attrNameLst>
                                      </p:cBhvr>
                                      <p:to>
                                        <p:strVal val="hidden"/>
                                      </p:to>
                                    </p:set>
                                  </p:childTnLst>
                                  <p:subTnLst>
                                    <p:audio>
                                      <p:cMediaNode>
                                        <p:cTn display="0" masterRel="sameClick">
                                          <p:stCondLst>
                                            <p:cond evt="begin" delay="0">
                                              <p:tn val="6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52"/>
                  </p:tgtEl>
                </p:cond>
              </p:nextCondLst>
            </p:seq>
            <p:seq concurrent="1" nextAc="seek">
              <p:cTn id="64" restart="whenNotActive" fill="hold" evtFilter="cancelBubble" nodeType="interactiveSeq">
                <p:stCondLst>
                  <p:cond evt="onClick" delay="0">
                    <p:tgtEl>
                      <p:spTgt spid="54"/>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54"/>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54"/>
                  </p:tgtEl>
                </p:cond>
              </p:nextCondLst>
            </p:seq>
            <p:seq concurrent="1" nextAc="seek">
              <p:cTn id="69" restart="whenNotActive" fill="hold" evtFilter="cancelBubble" nodeType="interactiveSeq">
                <p:stCondLst>
                  <p:cond evt="onClick" delay="0">
                    <p:tgtEl>
                      <p:spTgt spid="84"/>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84"/>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84"/>
                  </p:tgtEl>
                </p:cond>
              </p:nextCondLst>
            </p:seq>
            <p:seq concurrent="1" nextAc="seek">
              <p:cTn id="74" restart="whenNotActive" fill="hold" evtFilter="cancelBubble" nodeType="interactiveSeq">
                <p:stCondLst>
                  <p:cond evt="onClick" delay="0">
                    <p:tgtEl>
                      <p:spTgt spid="86"/>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86"/>
                                        </p:tgtEl>
                                        <p:attrNameLst>
                                          <p:attrName>style.visibility</p:attrName>
                                        </p:attrNameLst>
                                      </p:cBhvr>
                                      <p:to>
                                        <p:strVal val="hidden"/>
                                      </p:to>
                                    </p:set>
                                  </p:childTnLst>
                                  <p:subTnLst>
                                    <p:audio>
                                      <p:cMediaNode>
                                        <p:cTn display="0" masterRel="sameClick">
                                          <p:stCondLst>
                                            <p:cond evt="begin" delay="0">
                                              <p:tn val="7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86"/>
                  </p:tgtEl>
                </p:cond>
              </p:nextCondLst>
            </p:seq>
            <p:seq concurrent="1" nextAc="seek">
              <p:cTn id="79" restart="whenNotActive" fill="hold" evtFilter="cancelBubble" nodeType="interactiveSeq">
                <p:stCondLst>
                  <p:cond evt="onClick" delay="0">
                    <p:tgtEl>
                      <p:spTgt spid="67"/>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67"/>
                                        </p:tgtEl>
                                        <p:attrNameLst>
                                          <p:attrName>style.visibility</p:attrName>
                                        </p:attrNameLst>
                                      </p:cBhvr>
                                      <p:to>
                                        <p:strVal val="hidden"/>
                                      </p:to>
                                    </p:set>
                                  </p:childTnLst>
                                  <p:subTnLst>
                                    <p:audio>
                                      <p:cMediaNode>
                                        <p:cTn display="0" masterRel="sameClick">
                                          <p:stCondLst>
                                            <p:cond evt="begin" delay="0">
                                              <p:tn val="8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67"/>
                  </p:tgtEl>
                </p:cond>
              </p:nextCondLst>
            </p:seq>
            <p:seq concurrent="1" nextAc="seek">
              <p:cTn id="84" restart="whenNotActive" fill="hold" evtFilter="cancelBubble" nodeType="interactiveSeq">
                <p:stCondLst>
                  <p:cond evt="onClick" delay="0">
                    <p:tgtEl>
                      <p:spTgt spid="69"/>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69"/>
                                        </p:tgtEl>
                                        <p:attrNameLst>
                                          <p:attrName>style.visibility</p:attrName>
                                        </p:attrNameLst>
                                      </p:cBhvr>
                                      <p:to>
                                        <p:strVal val="hidden"/>
                                      </p:to>
                                    </p:set>
                                  </p:childTnLst>
                                  <p:subTnLst>
                                    <p:audio>
                                      <p:cMediaNode>
                                        <p:cTn display="0" masterRel="sameClick">
                                          <p:stCondLst>
                                            <p:cond evt="begin" delay="0">
                                              <p:tn val="8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69"/>
                  </p:tgtEl>
                </p:cond>
              </p:nextCondLst>
            </p:seq>
            <p:seq concurrent="1" nextAc="seek">
              <p:cTn id="89" restart="whenNotActive" fill="hold" evtFilter="cancelBubble" nodeType="interactiveSeq">
                <p:stCondLst>
                  <p:cond evt="onClick" delay="0">
                    <p:tgtEl>
                      <p:spTgt spid="63"/>
                    </p:tgtEl>
                  </p:cond>
                </p:stCondLst>
                <p:endSync evt="end" delay="0">
                  <p:rtn val="all"/>
                </p:endSync>
                <p:childTnLst>
                  <p:par>
                    <p:cTn id="90" fill="hold">
                      <p:stCondLst>
                        <p:cond delay="0"/>
                      </p:stCondLst>
                      <p:childTnLst>
                        <p:par>
                          <p:cTn id="91" fill="hold">
                            <p:stCondLst>
                              <p:cond delay="0"/>
                            </p:stCondLst>
                            <p:childTnLst>
                              <p:par>
                                <p:cTn id="92" presetID="1" presetClass="exit" presetSubtype="0" fill="hold" grpId="0" nodeType="clickEffect">
                                  <p:stCondLst>
                                    <p:cond delay="0"/>
                                  </p:stCondLst>
                                  <p:childTnLst>
                                    <p:set>
                                      <p:cBhvr>
                                        <p:cTn id="93" dur="1" fill="hold">
                                          <p:stCondLst>
                                            <p:cond delay="0"/>
                                          </p:stCondLst>
                                        </p:cTn>
                                        <p:tgtEl>
                                          <p:spTgt spid="63"/>
                                        </p:tgtEl>
                                        <p:attrNameLst>
                                          <p:attrName>style.visibility</p:attrName>
                                        </p:attrNameLst>
                                      </p:cBhvr>
                                      <p:to>
                                        <p:strVal val="hidden"/>
                                      </p:to>
                                    </p:set>
                                  </p:childTnLst>
                                  <p:subTnLst>
                                    <p:audio>
                                      <p:cMediaNode>
                                        <p:cTn display="0" masterRel="sameClick">
                                          <p:stCondLst>
                                            <p:cond evt="begin" delay="0">
                                              <p:tn val="9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63"/>
                  </p:tgtEl>
                </p:cond>
              </p:nextCondLst>
            </p:seq>
            <p:seq concurrent="1" nextAc="seek">
              <p:cTn id="94" restart="whenNotActive" fill="hold" evtFilter="cancelBubble" nodeType="interactiveSeq">
                <p:stCondLst>
                  <p:cond evt="onClick" delay="0">
                    <p:tgtEl>
                      <p:spTgt spid="71"/>
                    </p:tgtEl>
                  </p:cond>
                </p:stCondLst>
                <p:endSync evt="end" delay="0">
                  <p:rtn val="all"/>
                </p:endSync>
                <p:childTnLst>
                  <p:par>
                    <p:cTn id="95" fill="hold">
                      <p:stCondLst>
                        <p:cond delay="0"/>
                      </p:stCondLst>
                      <p:childTnLst>
                        <p:par>
                          <p:cTn id="96" fill="hold">
                            <p:stCondLst>
                              <p:cond delay="0"/>
                            </p:stCondLst>
                            <p:childTnLst>
                              <p:par>
                                <p:cTn id="97" presetID="1" presetClass="exit" presetSubtype="0" fill="hold" grpId="0" nodeType="clickEffect">
                                  <p:stCondLst>
                                    <p:cond delay="0"/>
                                  </p:stCondLst>
                                  <p:childTnLst>
                                    <p:set>
                                      <p:cBhvr>
                                        <p:cTn id="98" dur="1" fill="hold">
                                          <p:stCondLst>
                                            <p:cond delay="0"/>
                                          </p:stCondLst>
                                        </p:cTn>
                                        <p:tgtEl>
                                          <p:spTgt spid="71"/>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71"/>
                  </p:tgtEl>
                </p:cond>
              </p:nextCondLst>
            </p:seq>
            <p:seq concurrent="1" nextAc="seek">
              <p:cTn id="99" restart="whenNotActive" fill="hold" evtFilter="cancelBubble" nodeType="interactiveSeq">
                <p:stCondLst>
                  <p:cond evt="onClick" delay="0">
                    <p:tgtEl>
                      <p:spTgt spid="73"/>
                    </p:tgtEl>
                  </p:cond>
                </p:stCondLst>
                <p:endSync evt="end" delay="0">
                  <p:rtn val="all"/>
                </p:endSync>
                <p:childTnLst>
                  <p:par>
                    <p:cTn id="100" fill="hold">
                      <p:stCondLst>
                        <p:cond delay="0"/>
                      </p:stCondLst>
                      <p:childTnLst>
                        <p:par>
                          <p:cTn id="101" fill="hold">
                            <p:stCondLst>
                              <p:cond delay="0"/>
                            </p:stCondLst>
                            <p:childTnLst>
                              <p:par>
                                <p:cTn id="102" presetID="1" presetClass="exit" presetSubtype="0" fill="hold" grpId="0" nodeType="clickEffect">
                                  <p:stCondLst>
                                    <p:cond delay="0"/>
                                  </p:stCondLst>
                                  <p:childTnLst>
                                    <p:set>
                                      <p:cBhvr>
                                        <p:cTn id="103" dur="1" fill="hold">
                                          <p:stCondLst>
                                            <p:cond delay="0"/>
                                          </p:stCondLst>
                                        </p:cTn>
                                        <p:tgtEl>
                                          <p:spTgt spid="73"/>
                                        </p:tgtEl>
                                        <p:attrNameLst>
                                          <p:attrName>style.visibility</p:attrName>
                                        </p:attrNameLst>
                                      </p:cBhvr>
                                      <p:to>
                                        <p:strVal val="hidden"/>
                                      </p:to>
                                    </p:set>
                                  </p:childTnLst>
                                  <p:subTnLst>
                                    <p:audio>
                                      <p:cMediaNode>
                                        <p:cTn display="0" masterRel="sameClick">
                                          <p:stCondLst>
                                            <p:cond evt="begin" delay="0">
                                              <p:tn val="10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73"/>
                  </p:tgtEl>
                </p:cond>
              </p:nextCondLst>
            </p:seq>
            <p:seq concurrent="1" nextAc="seek">
              <p:cTn id="104" restart="whenNotActive" fill="hold" evtFilter="cancelBubble" nodeType="interactiveSeq">
                <p:stCondLst>
                  <p:cond evt="onClick" delay="0">
                    <p:tgtEl>
                      <p:spTgt spid="75"/>
                    </p:tgtEl>
                  </p:cond>
                </p:stCondLst>
                <p:endSync evt="end" delay="0">
                  <p:rtn val="all"/>
                </p:endSync>
                <p:childTnLst>
                  <p:par>
                    <p:cTn id="105" fill="hold">
                      <p:stCondLst>
                        <p:cond delay="0"/>
                      </p:stCondLst>
                      <p:childTnLst>
                        <p:par>
                          <p:cTn id="106" fill="hold">
                            <p:stCondLst>
                              <p:cond delay="0"/>
                            </p:stCondLst>
                            <p:childTnLst>
                              <p:par>
                                <p:cTn id="107" presetID="1" presetClass="exit" presetSubtype="0" fill="hold" grpId="0" nodeType="clickEffect">
                                  <p:stCondLst>
                                    <p:cond delay="0"/>
                                  </p:stCondLst>
                                  <p:childTnLst>
                                    <p:set>
                                      <p:cBhvr>
                                        <p:cTn id="108" dur="1" fill="hold">
                                          <p:stCondLst>
                                            <p:cond delay="0"/>
                                          </p:stCondLst>
                                        </p:cTn>
                                        <p:tgtEl>
                                          <p:spTgt spid="75"/>
                                        </p:tgtEl>
                                        <p:attrNameLst>
                                          <p:attrName>style.visibility</p:attrName>
                                        </p:attrNameLst>
                                      </p:cBhvr>
                                      <p:to>
                                        <p:strVal val="hidden"/>
                                      </p:to>
                                    </p:set>
                                  </p:childTnLst>
                                  <p:subTnLst>
                                    <p:audio>
                                      <p:cMediaNode>
                                        <p:cTn display="0" masterRel="sameClick">
                                          <p:stCondLst>
                                            <p:cond evt="begin" delay="0">
                                              <p:tn val="10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75"/>
                  </p:tgtEl>
                </p:cond>
              </p:nextCondLst>
            </p:seq>
            <p:seq concurrent="1" nextAc="seek">
              <p:cTn id="109" restart="whenNotActive" fill="hold" evtFilter="cancelBubble" nodeType="interactiveSeq">
                <p:stCondLst>
                  <p:cond evt="onClick" delay="0">
                    <p:tgtEl>
                      <p:spTgt spid="77"/>
                    </p:tgtEl>
                  </p:cond>
                </p:stCondLst>
                <p:endSync evt="end" delay="0">
                  <p:rtn val="all"/>
                </p:endSync>
                <p:childTnLst>
                  <p:par>
                    <p:cTn id="110" fill="hold">
                      <p:stCondLst>
                        <p:cond delay="0"/>
                      </p:stCondLst>
                      <p:childTnLst>
                        <p:par>
                          <p:cTn id="111" fill="hold">
                            <p:stCondLst>
                              <p:cond delay="0"/>
                            </p:stCondLst>
                            <p:childTnLst>
                              <p:par>
                                <p:cTn id="112" presetID="1" presetClass="exit" presetSubtype="0" fill="hold" grpId="0" nodeType="clickEffect">
                                  <p:stCondLst>
                                    <p:cond delay="0"/>
                                  </p:stCondLst>
                                  <p:childTnLst>
                                    <p:set>
                                      <p:cBhvr>
                                        <p:cTn id="113" dur="1" fill="hold">
                                          <p:stCondLst>
                                            <p:cond delay="0"/>
                                          </p:stCondLst>
                                        </p:cTn>
                                        <p:tgtEl>
                                          <p:spTgt spid="77"/>
                                        </p:tgtEl>
                                        <p:attrNameLst>
                                          <p:attrName>style.visibility</p:attrName>
                                        </p:attrNameLst>
                                      </p:cBhvr>
                                      <p:to>
                                        <p:strVal val="hidden"/>
                                      </p:to>
                                    </p:set>
                                  </p:childTnLst>
                                  <p:subTnLst>
                                    <p:audio>
                                      <p:cMediaNode>
                                        <p:cTn display="0" masterRel="sameClick">
                                          <p:stCondLst>
                                            <p:cond evt="begin" delay="0">
                                              <p:tn val="11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77"/>
                  </p:tgtEl>
                </p:cond>
              </p:nextCondLst>
            </p:seq>
            <p:seq concurrent="1" nextAc="seek">
              <p:cTn id="114" restart="whenNotActive" fill="hold" evtFilter="cancelBubble" nodeType="interactiveSeq">
                <p:stCondLst>
                  <p:cond evt="onClick" delay="0">
                    <p:tgtEl>
                      <p:spTgt spid="98"/>
                    </p:tgtEl>
                  </p:cond>
                </p:stCondLst>
                <p:endSync evt="end" delay="0">
                  <p:rtn val="all"/>
                </p:endSync>
                <p:childTnLst>
                  <p:par>
                    <p:cTn id="115" fill="hold">
                      <p:stCondLst>
                        <p:cond delay="0"/>
                      </p:stCondLst>
                      <p:childTnLst>
                        <p:par>
                          <p:cTn id="116" fill="hold">
                            <p:stCondLst>
                              <p:cond delay="0"/>
                            </p:stCondLst>
                            <p:childTnLst>
                              <p:par>
                                <p:cTn id="117" presetID="1" presetClass="exit" presetSubtype="0" fill="hold" grpId="0" nodeType="clickEffect">
                                  <p:stCondLst>
                                    <p:cond delay="0"/>
                                  </p:stCondLst>
                                  <p:childTnLst>
                                    <p:set>
                                      <p:cBhvr>
                                        <p:cTn id="118" dur="1" fill="hold">
                                          <p:stCondLst>
                                            <p:cond delay="0"/>
                                          </p:stCondLst>
                                        </p:cTn>
                                        <p:tgtEl>
                                          <p:spTgt spid="98"/>
                                        </p:tgtEl>
                                        <p:attrNameLst>
                                          <p:attrName>style.visibility</p:attrName>
                                        </p:attrNameLst>
                                      </p:cBhvr>
                                      <p:to>
                                        <p:strVal val="hidden"/>
                                      </p:to>
                                    </p:set>
                                  </p:childTnLst>
                                  <p:subTnLst>
                                    <p:audio>
                                      <p:cMediaNode>
                                        <p:cTn display="0" masterRel="sameClick">
                                          <p:stCondLst>
                                            <p:cond evt="begin" delay="0">
                                              <p:tn val="11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98"/>
                  </p:tgtEl>
                </p:cond>
              </p:nextCondLst>
            </p:seq>
            <p:seq concurrent="1" nextAc="seek">
              <p:cTn id="119" restart="whenNotActive" fill="hold" evtFilter="cancelBubble" nodeType="interactiveSeq">
                <p:stCondLst>
                  <p:cond evt="onClick" delay="0">
                    <p:tgtEl>
                      <p:spTgt spid="94"/>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grpId="0" nodeType="clickEffect">
                                  <p:stCondLst>
                                    <p:cond delay="0"/>
                                  </p:stCondLst>
                                  <p:childTnLst>
                                    <p:set>
                                      <p:cBhvr>
                                        <p:cTn id="123" dur="1" fill="hold">
                                          <p:stCondLst>
                                            <p:cond delay="0"/>
                                          </p:stCondLst>
                                        </p:cTn>
                                        <p:tgtEl>
                                          <p:spTgt spid="94"/>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94"/>
                  </p:tgtEl>
                </p:cond>
              </p:nextCondLst>
            </p:seq>
            <p:seq concurrent="1" nextAc="seek">
              <p:cTn id="124" restart="whenNotActive" fill="hold" evtFilter="cancelBubble" nodeType="interactiveSeq">
                <p:stCondLst>
                  <p:cond evt="onClick" delay="0">
                    <p:tgtEl>
                      <p:spTgt spid="96"/>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grpId="0" nodeType="clickEffect">
                                  <p:stCondLst>
                                    <p:cond delay="0"/>
                                  </p:stCondLst>
                                  <p:childTnLst>
                                    <p:set>
                                      <p:cBhvr>
                                        <p:cTn id="128" dur="1" fill="hold">
                                          <p:stCondLst>
                                            <p:cond delay="0"/>
                                          </p:stCondLst>
                                        </p:cTn>
                                        <p:tgtEl>
                                          <p:spTgt spid="96"/>
                                        </p:tgtEl>
                                        <p:attrNameLst>
                                          <p:attrName>style.visibility</p:attrName>
                                        </p:attrNameLst>
                                      </p:cBhvr>
                                      <p:to>
                                        <p:strVal val="hidden"/>
                                      </p:to>
                                    </p:set>
                                  </p:childTnLst>
                                  <p:subTnLst>
                                    <p:audio>
                                      <p:cMediaNode>
                                        <p:cTn display="0" masterRel="sameClick">
                                          <p:stCondLst>
                                            <p:cond evt="begin" delay="0">
                                              <p:tn val="127"/>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96"/>
                  </p:tgtEl>
                </p:cond>
              </p:nextCondLst>
            </p:seq>
            <p:seq concurrent="1" nextAc="seek">
              <p:cTn id="129" restart="whenNotActive" fill="hold" evtFilter="cancelBubble" nodeType="interactiveSeq">
                <p:stCondLst>
                  <p:cond evt="onClick" delay="0">
                    <p:tgtEl>
                      <p:spTgt spid="90"/>
                    </p:tgtEl>
                  </p:cond>
                </p:stCondLst>
                <p:endSync evt="end" delay="0">
                  <p:rtn val="all"/>
                </p:endSync>
                <p:childTnLst>
                  <p:par>
                    <p:cTn id="130" fill="hold">
                      <p:stCondLst>
                        <p:cond delay="0"/>
                      </p:stCondLst>
                      <p:childTnLst>
                        <p:par>
                          <p:cTn id="131" fill="hold">
                            <p:stCondLst>
                              <p:cond delay="0"/>
                            </p:stCondLst>
                            <p:childTnLst>
                              <p:par>
                                <p:cTn id="132" presetID="1" presetClass="exit" presetSubtype="0" fill="hold" grpId="0" nodeType="clickEffect">
                                  <p:stCondLst>
                                    <p:cond delay="0"/>
                                  </p:stCondLst>
                                  <p:childTnLst>
                                    <p:set>
                                      <p:cBhvr>
                                        <p:cTn id="133" dur="1" fill="hold">
                                          <p:stCondLst>
                                            <p:cond delay="0"/>
                                          </p:stCondLst>
                                        </p:cTn>
                                        <p:tgtEl>
                                          <p:spTgt spid="90"/>
                                        </p:tgtEl>
                                        <p:attrNameLst>
                                          <p:attrName>style.visibility</p:attrName>
                                        </p:attrNameLst>
                                      </p:cBhvr>
                                      <p:to>
                                        <p:strVal val="hidden"/>
                                      </p:to>
                                    </p:set>
                                  </p:childTnLst>
                                  <p:subTnLst>
                                    <p:audio>
                                      <p:cMediaNode>
                                        <p:cTn display="0" masterRel="sameClick">
                                          <p:stCondLst>
                                            <p:cond evt="begin" delay="0">
                                              <p:tn val="132"/>
                                            </p:cond>
                                          </p:stCondLst>
                                          <p:endCondLst>
                                            <p:cond evt="onStopAudio" delay="0">
                                              <p:tgtEl>
                                                <p:sldTgt/>
                                              </p:tgtEl>
                                            </p:cond>
                                          </p:endCondLst>
                                        </p:cTn>
                                        <p:tgtEl>
                                          <p:sndTgt r:embed="rId7" name="Coin 02.wav"/>
                                        </p:tgtEl>
                                      </p:cMediaNode>
                                    </p:audio>
                                  </p:subTnLst>
                                </p:cTn>
                              </p:par>
                            </p:childTnLst>
                          </p:cTn>
                        </p:par>
                      </p:childTnLst>
                    </p:cTn>
                  </p:par>
                </p:childTnLst>
              </p:cTn>
              <p:nextCondLst>
                <p:cond evt="onClick" delay="0">
                  <p:tgtEl>
                    <p:spTgt spid="90"/>
                  </p:tgtEl>
                </p:cond>
              </p:nextCondLst>
            </p:seq>
            <p:seq concurrent="1" nextAc="seek">
              <p:cTn id="134" restart="whenNotActive" fill="hold" evtFilter="cancelBubble" nodeType="interactiveSeq">
                <p:stCondLst>
                  <p:cond evt="onClick" delay="0">
                    <p:tgtEl>
                      <p:spTgt spid="152"/>
                    </p:tgtEl>
                  </p:cond>
                </p:stCondLst>
                <p:endSync evt="end" delay="0">
                  <p:rtn val="all"/>
                </p:endSync>
                <p:childTnLst>
                  <p:par>
                    <p:cTn id="135" fill="hold">
                      <p:stCondLst>
                        <p:cond delay="0"/>
                      </p:stCondLst>
                      <p:childTnLst>
                        <p:par>
                          <p:cTn id="136" fill="hold">
                            <p:stCondLst>
                              <p:cond delay="0"/>
                            </p:stCondLst>
                            <p:childTnLst>
                              <p:par>
                                <p:cTn id="137" presetID="42" presetClass="exit" presetSubtype="0" fill="hold" nodeType="clickEffect">
                                  <p:stCondLst>
                                    <p:cond delay="0"/>
                                  </p:stCondLst>
                                  <p:childTnLst>
                                    <p:animEffect transition="out" filter="fade">
                                      <p:cBhvr>
                                        <p:cTn id="138" dur="1000"/>
                                        <p:tgtEl>
                                          <p:spTgt spid="152"/>
                                        </p:tgtEl>
                                      </p:cBhvr>
                                    </p:animEffect>
                                    <p:anim calcmode="lin" valueType="num">
                                      <p:cBhvr>
                                        <p:cTn id="139" dur="1000"/>
                                        <p:tgtEl>
                                          <p:spTgt spid="152"/>
                                        </p:tgtEl>
                                        <p:attrNameLst>
                                          <p:attrName>ppt_x</p:attrName>
                                        </p:attrNameLst>
                                      </p:cBhvr>
                                      <p:tavLst>
                                        <p:tav tm="0">
                                          <p:val>
                                            <p:strVal val="ppt_x"/>
                                          </p:val>
                                        </p:tav>
                                        <p:tav tm="100000">
                                          <p:val>
                                            <p:strVal val="ppt_x"/>
                                          </p:val>
                                        </p:tav>
                                      </p:tavLst>
                                    </p:anim>
                                    <p:anim calcmode="lin" valueType="num">
                                      <p:cBhvr>
                                        <p:cTn id="140" dur="1000"/>
                                        <p:tgtEl>
                                          <p:spTgt spid="152"/>
                                        </p:tgtEl>
                                        <p:attrNameLst>
                                          <p:attrName>ppt_y</p:attrName>
                                        </p:attrNameLst>
                                      </p:cBhvr>
                                      <p:tavLst>
                                        <p:tav tm="0">
                                          <p:val>
                                            <p:strVal val="ppt_y"/>
                                          </p:val>
                                        </p:tav>
                                        <p:tav tm="100000">
                                          <p:val>
                                            <p:strVal val="ppt_y+.1"/>
                                          </p:val>
                                        </p:tav>
                                      </p:tavLst>
                                    </p:anim>
                                    <p:set>
                                      <p:cBhvr>
                                        <p:cTn id="141" dur="1" fill="hold">
                                          <p:stCondLst>
                                            <p:cond delay="999"/>
                                          </p:stCondLst>
                                        </p:cTn>
                                        <p:tgtEl>
                                          <p:spTgt spid="152"/>
                                        </p:tgtEl>
                                        <p:attrNameLst>
                                          <p:attrName>style.visibility</p:attrName>
                                        </p:attrNameLst>
                                      </p:cBhvr>
                                      <p:to>
                                        <p:strVal val="hidden"/>
                                      </p:to>
                                    </p:set>
                                  </p:childTnLst>
                                </p:cTn>
                              </p:par>
                            </p:childTnLst>
                          </p:cTn>
                        </p:par>
                      </p:childTnLst>
                    </p:cTn>
                  </p:par>
                </p:childTnLst>
              </p:cTn>
              <p:nextCondLst>
                <p:cond evt="onClick" delay="0">
                  <p:tgtEl>
                    <p:spTgt spid="152"/>
                  </p:tgtEl>
                </p:cond>
              </p:nextCondLst>
            </p:seq>
            <p:seq concurrent="1" nextAc="seek">
              <p:cTn id="142" restart="whenNotActive" fill="hold" evtFilter="cancelBubble" nodeType="interactiveSeq">
                <p:stCondLst>
                  <p:cond evt="onClick" delay="0">
                    <p:tgtEl>
                      <p:spTgt spid="154"/>
                    </p:tgtEl>
                  </p:cond>
                </p:stCondLst>
                <p:endSync evt="end" delay="0">
                  <p:rtn val="all"/>
                </p:endSync>
                <p:childTnLst>
                  <p:par>
                    <p:cTn id="143" fill="hold">
                      <p:stCondLst>
                        <p:cond delay="0"/>
                      </p:stCondLst>
                      <p:childTnLst>
                        <p:par>
                          <p:cTn id="144" fill="hold">
                            <p:stCondLst>
                              <p:cond delay="0"/>
                            </p:stCondLst>
                            <p:childTnLst>
                              <p:par>
                                <p:cTn id="145" presetID="26" presetClass="emph" presetSubtype="0" fill="hold" nodeType="clickEffect">
                                  <p:stCondLst>
                                    <p:cond delay="0"/>
                                  </p:stCondLst>
                                  <p:childTnLst>
                                    <p:animEffect transition="out" filter="fade">
                                      <p:cBhvr>
                                        <p:cTn id="146" dur="500" tmFilter="0, 0; .2, .5; .8, .5; 1, 0"/>
                                        <p:tgtEl>
                                          <p:spTgt spid="154"/>
                                        </p:tgtEl>
                                      </p:cBhvr>
                                    </p:animEffect>
                                    <p:animScale>
                                      <p:cBhvr>
                                        <p:cTn id="147" dur="250" autoRev="1" fill="hold"/>
                                        <p:tgtEl>
                                          <p:spTgt spid="154"/>
                                        </p:tgtEl>
                                      </p:cBhvr>
                                      <p:by x="105000" y="105000"/>
                                    </p:animScale>
                                  </p:childTnLst>
                                  <p:subTnLst>
                                    <p:set>
                                      <p:cBhvr override="childStyle">
                                        <p:cTn dur="1" fill="hold" display="0" masterRel="sameClick" afterEffect="1">
                                          <p:stCondLst>
                                            <p:cond evt="end" delay="0">
                                              <p:tn val="145"/>
                                            </p:cond>
                                          </p:stCondLst>
                                        </p:cTn>
                                        <p:tgtEl>
                                          <p:spTgt spid="154"/>
                                        </p:tgtEl>
                                        <p:attrNameLst>
                                          <p:attrName>style.visibility</p:attrName>
                                        </p:attrNameLst>
                                      </p:cBhvr>
                                      <p:to>
                                        <p:strVal val="hidden"/>
                                      </p:to>
                                    </p:set>
                                  </p:subTnLst>
                                </p:cTn>
                              </p:par>
                              <p:par>
                                <p:cTn id="148" presetID="22" presetClass="exit" presetSubtype="1" fill="hold" nodeType="withEffect">
                                  <p:stCondLst>
                                    <p:cond delay="0"/>
                                  </p:stCondLst>
                                  <p:childTnLst>
                                    <p:animEffect transition="out" filter="wipe(up)">
                                      <p:cBhvr>
                                        <p:cTn id="149" dur="60000"/>
                                        <p:tgtEl>
                                          <p:spTgt spid="153"/>
                                        </p:tgtEl>
                                      </p:cBhvr>
                                    </p:animEffect>
                                    <p:set>
                                      <p:cBhvr>
                                        <p:cTn id="150" dur="1" fill="hold">
                                          <p:stCondLst>
                                            <p:cond delay="59999"/>
                                          </p:stCondLst>
                                        </p:cTn>
                                        <p:tgtEl>
                                          <p:spTgt spid="153"/>
                                        </p:tgtEl>
                                        <p:attrNameLst>
                                          <p:attrName>style.visibility</p:attrName>
                                        </p:attrNameLst>
                                      </p:cBhvr>
                                      <p:to>
                                        <p:strVal val="hidden"/>
                                      </p:to>
                                    </p:set>
                                  </p:childTnLst>
                                  <p:subTnLst>
                                    <p:audio>
                                      <p:cMediaNode>
                                        <p:cTn display="0" masterRel="sameClick">
                                          <p:stCondLst>
                                            <p:cond evt="begin" delay="0">
                                              <p:tn val="148"/>
                                            </p:cond>
                                          </p:stCondLst>
                                          <p:endCondLst>
                                            <p:cond evt="onStopAudio" delay="0">
                                              <p:tgtEl>
                                                <p:sldTgt/>
                                              </p:tgtEl>
                                            </p:cond>
                                          </p:endCondLst>
                                        </p:cTn>
                                        <p:tgtEl>
                                          <p:sndTgt r:embed="rId8" name="EggTimerTick_BW.14585.wav"/>
                                        </p:tgtEl>
                                      </p:cMediaNode>
                                    </p:audio>
                                  </p:subTnLst>
                                </p:cTn>
                              </p:par>
                            </p:childTnLst>
                          </p:cTn>
                        </p:par>
                        <p:par>
                          <p:cTn id="151" fill="hold">
                            <p:stCondLst>
                              <p:cond delay="60000"/>
                            </p:stCondLst>
                            <p:childTnLst>
                              <p:par>
                                <p:cTn id="152" presetID="31" presetClass="entr" presetSubtype="0" fill="hold" nodeType="afterEffect">
                                  <p:stCondLst>
                                    <p:cond delay="0"/>
                                  </p:stCondLst>
                                  <p:childTnLst>
                                    <p:set>
                                      <p:cBhvr>
                                        <p:cTn id="153" dur="1" fill="hold">
                                          <p:stCondLst>
                                            <p:cond delay="0"/>
                                          </p:stCondLst>
                                        </p:cTn>
                                        <p:tgtEl>
                                          <p:spTgt spid="155"/>
                                        </p:tgtEl>
                                        <p:attrNameLst>
                                          <p:attrName>style.visibility</p:attrName>
                                        </p:attrNameLst>
                                      </p:cBhvr>
                                      <p:to>
                                        <p:strVal val="visible"/>
                                      </p:to>
                                    </p:set>
                                    <p:anim calcmode="lin" valueType="num">
                                      <p:cBhvr>
                                        <p:cTn id="154" dur="1000" fill="hold"/>
                                        <p:tgtEl>
                                          <p:spTgt spid="155"/>
                                        </p:tgtEl>
                                        <p:attrNameLst>
                                          <p:attrName>ppt_w</p:attrName>
                                        </p:attrNameLst>
                                      </p:cBhvr>
                                      <p:tavLst>
                                        <p:tav tm="0">
                                          <p:val>
                                            <p:fltVal val="0"/>
                                          </p:val>
                                        </p:tav>
                                        <p:tav tm="100000">
                                          <p:val>
                                            <p:strVal val="#ppt_w"/>
                                          </p:val>
                                        </p:tav>
                                      </p:tavLst>
                                    </p:anim>
                                    <p:anim calcmode="lin" valueType="num">
                                      <p:cBhvr>
                                        <p:cTn id="155" dur="1000" fill="hold"/>
                                        <p:tgtEl>
                                          <p:spTgt spid="155"/>
                                        </p:tgtEl>
                                        <p:attrNameLst>
                                          <p:attrName>ppt_h</p:attrName>
                                        </p:attrNameLst>
                                      </p:cBhvr>
                                      <p:tavLst>
                                        <p:tav tm="0">
                                          <p:val>
                                            <p:fltVal val="0"/>
                                          </p:val>
                                        </p:tav>
                                        <p:tav tm="100000">
                                          <p:val>
                                            <p:strVal val="#ppt_h"/>
                                          </p:val>
                                        </p:tav>
                                      </p:tavLst>
                                    </p:anim>
                                    <p:anim calcmode="lin" valueType="num">
                                      <p:cBhvr>
                                        <p:cTn id="156" dur="1000" fill="hold"/>
                                        <p:tgtEl>
                                          <p:spTgt spid="155"/>
                                        </p:tgtEl>
                                        <p:attrNameLst>
                                          <p:attrName>style.rotation</p:attrName>
                                        </p:attrNameLst>
                                      </p:cBhvr>
                                      <p:tavLst>
                                        <p:tav tm="0">
                                          <p:val>
                                            <p:fltVal val="90"/>
                                          </p:val>
                                        </p:tav>
                                        <p:tav tm="100000">
                                          <p:val>
                                            <p:fltVal val="0"/>
                                          </p:val>
                                        </p:tav>
                                      </p:tavLst>
                                    </p:anim>
                                    <p:animEffect transition="in" filter="fade">
                                      <p:cBhvr>
                                        <p:cTn id="157" dur="1000"/>
                                        <p:tgtEl>
                                          <p:spTgt spid="155"/>
                                        </p:tgtEl>
                                      </p:cBhvr>
                                    </p:animEffect>
                                  </p:childTnLst>
                                  <p:subTnLst>
                                    <p:audio>
                                      <p:cMediaNode>
                                        <p:cTn display="0" masterRel="sameClick">
                                          <p:stCondLst>
                                            <p:cond evt="begin" delay="0">
                                              <p:tn val="152"/>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154"/>
                  </p:tgtEl>
                </p:cond>
              </p:nextCondLst>
            </p:seq>
            <p:seq concurrent="1" nextAc="seek">
              <p:cTn id="158" restart="whenNotActive" fill="hold" evtFilter="cancelBubble" nodeType="interactiveSeq">
                <p:stCondLst>
                  <p:cond evt="onClick" delay="0">
                    <p:tgtEl>
                      <p:spTgt spid="139"/>
                    </p:tgtEl>
                  </p:cond>
                </p:stCondLst>
                <p:endSync evt="end" delay="0">
                  <p:rtn val="all"/>
                </p:endSync>
                <p:childTnLst>
                  <p:par>
                    <p:cTn id="159" fill="hold">
                      <p:stCondLst>
                        <p:cond delay="0"/>
                      </p:stCondLst>
                      <p:childTnLst>
                        <p:par>
                          <p:cTn id="160" fill="hold">
                            <p:stCondLst>
                              <p:cond delay="0"/>
                            </p:stCondLst>
                            <p:childTnLst>
                              <p:par>
                                <p:cTn id="161" presetID="3" presetClass="emph" presetSubtype="2" fill="hold" grpId="0" nodeType="clickEffect">
                                  <p:stCondLst>
                                    <p:cond delay="0"/>
                                  </p:stCondLst>
                                  <p:childTnLst>
                                    <p:animClr clrSpc="rgb" dir="cw">
                                      <p:cBhvr override="childStyle">
                                        <p:cTn id="162" dur="2000" fill="hold"/>
                                        <p:tgtEl>
                                          <p:spTgt spid="139"/>
                                        </p:tgtEl>
                                        <p:attrNameLst>
                                          <p:attrName>style.color</p:attrName>
                                        </p:attrNameLst>
                                      </p:cBhvr>
                                      <p:to>
                                        <a:srgbClr val="C9C9C9"/>
                                      </p:to>
                                    </p:animClr>
                                  </p:childTnLst>
                                </p:cTn>
                              </p:par>
                            </p:childTnLst>
                          </p:cTn>
                        </p:par>
                      </p:childTnLst>
                    </p:cTn>
                  </p:par>
                </p:childTnLst>
              </p:cTn>
              <p:nextCondLst>
                <p:cond evt="onClick" delay="0">
                  <p:tgtEl>
                    <p:spTgt spid="139"/>
                  </p:tgtEl>
                </p:cond>
              </p:nextCondLst>
            </p:seq>
            <p:seq concurrent="1" nextAc="seek">
              <p:cTn id="163" restart="whenNotActive" fill="hold" evtFilter="cancelBubble" nodeType="interactiveSeq">
                <p:stCondLst>
                  <p:cond evt="onClick" delay="0">
                    <p:tgtEl>
                      <p:spTgt spid="108"/>
                    </p:tgtEl>
                  </p:cond>
                </p:stCondLst>
                <p:endSync evt="end" delay="0">
                  <p:rtn val="all"/>
                </p:endSync>
                <p:childTnLst>
                  <p:par>
                    <p:cTn id="164" fill="hold">
                      <p:stCondLst>
                        <p:cond delay="0"/>
                      </p:stCondLst>
                      <p:childTnLst>
                        <p:par>
                          <p:cTn id="165" fill="hold">
                            <p:stCondLst>
                              <p:cond delay="0"/>
                            </p:stCondLst>
                            <p:childTnLst>
                              <p:par>
                                <p:cTn id="166" presetID="3" presetClass="emph" presetSubtype="2" fill="hold" grpId="0" nodeType="clickEffect">
                                  <p:stCondLst>
                                    <p:cond delay="0"/>
                                  </p:stCondLst>
                                  <p:childTnLst>
                                    <p:animClr clrSpc="rgb" dir="cw">
                                      <p:cBhvr override="childStyle">
                                        <p:cTn id="167" dur="2000" fill="hold"/>
                                        <p:tgtEl>
                                          <p:spTgt spid="108"/>
                                        </p:tgtEl>
                                        <p:attrNameLst>
                                          <p:attrName>style.color</p:attrName>
                                        </p:attrNameLst>
                                      </p:cBhvr>
                                      <p:to>
                                        <a:srgbClr val="C9C9C9"/>
                                      </p:to>
                                    </p:animClr>
                                  </p:childTnLst>
                                </p:cTn>
                              </p:par>
                            </p:childTnLst>
                          </p:cTn>
                        </p:par>
                      </p:childTnLst>
                    </p:cTn>
                  </p:par>
                </p:childTnLst>
              </p:cTn>
              <p:nextCondLst>
                <p:cond evt="onClick" delay="0">
                  <p:tgtEl>
                    <p:spTgt spid="108"/>
                  </p:tgtEl>
                </p:cond>
              </p:nextCondLst>
            </p:seq>
            <p:seq concurrent="1" nextAc="seek">
              <p:cTn id="168" restart="whenNotActive" fill="hold" evtFilter="cancelBubble" nodeType="interactiveSeq">
                <p:stCondLst>
                  <p:cond evt="onClick" delay="0">
                    <p:tgtEl>
                      <p:spTgt spid="112"/>
                    </p:tgtEl>
                  </p:cond>
                </p:stCondLst>
                <p:endSync evt="end" delay="0">
                  <p:rtn val="all"/>
                </p:endSync>
                <p:childTnLst>
                  <p:par>
                    <p:cTn id="169" fill="hold">
                      <p:stCondLst>
                        <p:cond delay="0"/>
                      </p:stCondLst>
                      <p:childTnLst>
                        <p:par>
                          <p:cTn id="170" fill="hold">
                            <p:stCondLst>
                              <p:cond delay="0"/>
                            </p:stCondLst>
                            <p:childTnLst>
                              <p:par>
                                <p:cTn id="171" presetID="3" presetClass="emph" presetSubtype="2" fill="hold" grpId="0" nodeType="clickEffect">
                                  <p:stCondLst>
                                    <p:cond delay="0"/>
                                  </p:stCondLst>
                                  <p:childTnLst>
                                    <p:animClr clrSpc="rgb" dir="cw">
                                      <p:cBhvr override="childStyle">
                                        <p:cTn id="172" dur="2000" fill="hold"/>
                                        <p:tgtEl>
                                          <p:spTgt spid="112"/>
                                        </p:tgtEl>
                                        <p:attrNameLst>
                                          <p:attrName>style.color</p:attrName>
                                        </p:attrNameLst>
                                      </p:cBhvr>
                                      <p:to>
                                        <a:srgbClr val="C9C9C9"/>
                                      </p:to>
                                    </p:animClr>
                                  </p:childTnLst>
                                </p:cTn>
                              </p:par>
                            </p:childTnLst>
                          </p:cTn>
                        </p:par>
                      </p:childTnLst>
                    </p:cTn>
                  </p:par>
                </p:childTnLst>
              </p:cTn>
              <p:nextCondLst>
                <p:cond evt="onClick" delay="0">
                  <p:tgtEl>
                    <p:spTgt spid="112"/>
                  </p:tgtEl>
                </p:cond>
              </p:nextCondLst>
            </p:seq>
            <p:seq concurrent="1" nextAc="seek">
              <p:cTn id="173" restart="whenNotActive" fill="hold" evtFilter="cancelBubble" nodeType="interactiveSeq">
                <p:stCondLst>
                  <p:cond evt="onClick" delay="0">
                    <p:tgtEl>
                      <p:spTgt spid="116"/>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childTnLst>
                                    <p:animClr clrSpc="rgb" dir="cw">
                                      <p:cBhvr override="childStyle">
                                        <p:cTn id="177" dur="2000" fill="hold"/>
                                        <p:tgtEl>
                                          <p:spTgt spid="116"/>
                                        </p:tgtEl>
                                        <p:attrNameLst>
                                          <p:attrName>style.color</p:attrName>
                                        </p:attrNameLst>
                                      </p:cBhvr>
                                      <p:to>
                                        <a:srgbClr val="C9C9C9"/>
                                      </p:to>
                                    </p:animClr>
                                  </p:childTnLst>
                                </p:cTn>
                              </p:par>
                            </p:childTnLst>
                          </p:cTn>
                        </p:par>
                      </p:childTnLst>
                    </p:cTn>
                  </p:par>
                </p:childTnLst>
              </p:cTn>
              <p:nextCondLst>
                <p:cond evt="onClick" delay="0">
                  <p:tgtEl>
                    <p:spTgt spid="116"/>
                  </p:tgtEl>
                </p:cond>
              </p:nextCondLst>
            </p:seq>
            <p:seq concurrent="1" nextAc="seek">
              <p:cTn id="178" restart="whenNotActive" fill="hold" evtFilter="cancelBubble" nodeType="interactiveSeq">
                <p:stCondLst>
                  <p:cond evt="onClick" delay="0">
                    <p:tgtEl>
                      <p:spTgt spid="118"/>
                    </p:tgtEl>
                  </p:cond>
                </p:stCondLst>
                <p:endSync evt="end" delay="0">
                  <p:rtn val="all"/>
                </p:endSync>
                <p:childTnLst>
                  <p:par>
                    <p:cTn id="179" fill="hold">
                      <p:stCondLst>
                        <p:cond delay="0"/>
                      </p:stCondLst>
                      <p:childTnLst>
                        <p:par>
                          <p:cTn id="180" fill="hold">
                            <p:stCondLst>
                              <p:cond delay="0"/>
                            </p:stCondLst>
                            <p:childTnLst>
                              <p:par>
                                <p:cTn id="181" presetID="3" presetClass="emph" presetSubtype="2" fill="hold" grpId="0" nodeType="clickEffect">
                                  <p:stCondLst>
                                    <p:cond delay="0"/>
                                  </p:stCondLst>
                                  <p:childTnLst>
                                    <p:animClr clrSpc="rgb" dir="cw">
                                      <p:cBhvr override="childStyle">
                                        <p:cTn id="182" dur="2000" fill="hold"/>
                                        <p:tgtEl>
                                          <p:spTgt spid="118"/>
                                        </p:tgtEl>
                                        <p:attrNameLst>
                                          <p:attrName>style.color</p:attrName>
                                        </p:attrNameLst>
                                      </p:cBhvr>
                                      <p:to>
                                        <a:srgbClr val="C9C9C9"/>
                                      </p:to>
                                    </p:animClr>
                                  </p:childTnLst>
                                </p:cTn>
                              </p:par>
                            </p:childTnLst>
                          </p:cTn>
                        </p:par>
                      </p:childTnLst>
                    </p:cTn>
                  </p:par>
                </p:childTnLst>
              </p:cTn>
              <p:nextCondLst>
                <p:cond evt="onClick" delay="0">
                  <p:tgtEl>
                    <p:spTgt spid="118"/>
                  </p:tgtEl>
                </p:cond>
              </p:nextCondLst>
            </p:seq>
            <p:seq concurrent="1" nextAc="seek">
              <p:cTn id="183" restart="whenNotActive" fill="hold" evtFilter="cancelBubble" nodeType="interactiveSeq">
                <p:stCondLst>
                  <p:cond evt="onClick" delay="0">
                    <p:tgtEl>
                      <p:spTgt spid="120"/>
                    </p:tgtEl>
                  </p:cond>
                </p:stCondLst>
                <p:endSync evt="end" delay="0">
                  <p:rtn val="all"/>
                </p:endSync>
                <p:childTnLst>
                  <p:par>
                    <p:cTn id="184" fill="hold">
                      <p:stCondLst>
                        <p:cond delay="0"/>
                      </p:stCondLst>
                      <p:childTnLst>
                        <p:par>
                          <p:cTn id="185" fill="hold">
                            <p:stCondLst>
                              <p:cond delay="0"/>
                            </p:stCondLst>
                            <p:childTnLst>
                              <p:par>
                                <p:cTn id="186" presetID="3" presetClass="emph" presetSubtype="2" fill="hold" grpId="0" nodeType="clickEffect">
                                  <p:stCondLst>
                                    <p:cond delay="0"/>
                                  </p:stCondLst>
                                  <p:childTnLst>
                                    <p:animClr clrSpc="rgb" dir="cw">
                                      <p:cBhvr override="childStyle">
                                        <p:cTn id="187" dur="2000" fill="hold"/>
                                        <p:tgtEl>
                                          <p:spTgt spid="120"/>
                                        </p:tgtEl>
                                        <p:attrNameLst>
                                          <p:attrName>style.color</p:attrName>
                                        </p:attrNameLst>
                                      </p:cBhvr>
                                      <p:to>
                                        <a:srgbClr val="C9C9C9"/>
                                      </p:to>
                                    </p:animClr>
                                  </p:childTnLst>
                                </p:cTn>
                              </p:par>
                            </p:childTnLst>
                          </p:cTn>
                        </p:par>
                      </p:childTnLst>
                    </p:cTn>
                  </p:par>
                </p:childTnLst>
              </p:cTn>
              <p:nextCondLst>
                <p:cond evt="onClick" delay="0">
                  <p:tgtEl>
                    <p:spTgt spid="120"/>
                  </p:tgtEl>
                </p:cond>
              </p:nextCondLst>
            </p:seq>
            <p:seq concurrent="1" nextAc="seek">
              <p:cTn id="188" restart="whenNotActive" fill="hold" evtFilter="cancelBubble" nodeType="interactiveSeq">
                <p:stCondLst>
                  <p:cond evt="onClick" delay="0">
                    <p:tgtEl>
                      <p:spTgt spid="122"/>
                    </p:tgtEl>
                  </p:cond>
                </p:stCondLst>
                <p:endSync evt="end" delay="0">
                  <p:rtn val="all"/>
                </p:endSync>
                <p:childTnLst>
                  <p:par>
                    <p:cTn id="189" fill="hold">
                      <p:stCondLst>
                        <p:cond delay="0"/>
                      </p:stCondLst>
                      <p:childTnLst>
                        <p:par>
                          <p:cTn id="190" fill="hold">
                            <p:stCondLst>
                              <p:cond delay="0"/>
                            </p:stCondLst>
                            <p:childTnLst>
                              <p:par>
                                <p:cTn id="191" presetID="3" presetClass="emph" presetSubtype="2" fill="hold" grpId="0" nodeType="clickEffect">
                                  <p:stCondLst>
                                    <p:cond delay="0"/>
                                  </p:stCondLst>
                                  <p:childTnLst>
                                    <p:animClr clrSpc="rgb" dir="cw">
                                      <p:cBhvr override="childStyle">
                                        <p:cTn id="192" dur="2000" fill="hold"/>
                                        <p:tgtEl>
                                          <p:spTgt spid="122"/>
                                        </p:tgtEl>
                                        <p:attrNameLst>
                                          <p:attrName>style.color</p:attrName>
                                        </p:attrNameLst>
                                      </p:cBhvr>
                                      <p:to>
                                        <a:srgbClr val="C9C9C9"/>
                                      </p:to>
                                    </p:animClr>
                                  </p:childTnLst>
                                </p:cTn>
                              </p:par>
                            </p:childTnLst>
                          </p:cTn>
                        </p:par>
                      </p:childTnLst>
                    </p:cTn>
                  </p:par>
                </p:childTnLst>
              </p:cTn>
              <p:nextCondLst>
                <p:cond evt="onClick" delay="0">
                  <p:tgtEl>
                    <p:spTgt spid="122"/>
                  </p:tgtEl>
                </p:cond>
              </p:nextCondLst>
            </p:seq>
            <p:seq concurrent="1" nextAc="seek">
              <p:cTn id="193" restart="whenNotActive" fill="hold" evtFilter="cancelBubble" nodeType="interactiveSeq">
                <p:stCondLst>
                  <p:cond evt="onClick" delay="0">
                    <p:tgtEl>
                      <p:spTgt spid="127"/>
                    </p:tgtEl>
                  </p:cond>
                </p:stCondLst>
                <p:endSync evt="end" delay="0">
                  <p:rtn val="all"/>
                </p:endSync>
                <p:childTnLst>
                  <p:par>
                    <p:cTn id="194" fill="hold">
                      <p:stCondLst>
                        <p:cond delay="0"/>
                      </p:stCondLst>
                      <p:childTnLst>
                        <p:par>
                          <p:cTn id="195" fill="hold">
                            <p:stCondLst>
                              <p:cond delay="0"/>
                            </p:stCondLst>
                            <p:childTnLst>
                              <p:par>
                                <p:cTn id="196" presetID="3" presetClass="emph" presetSubtype="2" fill="hold" grpId="0" nodeType="clickEffect">
                                  <p:stCondLst>
                                    <p:cond delay="0"/>
                                  </p:stCondLst>
                                  <p:childTnLst>
                                    <p:animClr clrSpc="rgb" dir="cw">
                                      <p:cBhvr override="childStyle">
                                        <p:cTn id="197" dur="2000" fill="hold"/>
                                        <p:tgtEl>
                                          <p:spTgt spid="127"/>
                                        </p:tgtEl>
                                        <p:attrNameLst>
                                          <p:attrName>style.color</p:attrName>
                                        </p:attrNameLst>
                                      </p:cBhvr>
                                      <p:to>
                                        <a:srgbClr val="C9C9C9"/>
                                      </p:to>
                                    </p:animClr>
                                  </p:childTnLst>
                                </p:cTn>
                              </p:par>
                            </p:childTnLst>
                          </p:cTn>
                        </p:par>
                      </p:childTnLst>
                    </p:cTn>
                  </p:par>
                </p:childTnLst>
              </p:cTn>
              <p:nextCondLst>
                <p:cond evt="onClick" delay="0">
                  <p:tgtEl>
                    <p:spTgt spid="127"/>
                  </p:tgtEl>
                </p:cond>
              </p:nextCondLst>
            </p:seq>
            <p:seq concurrent="1" nextAc="seek">
              <p:cTn id="198" restart="whenNotActive" fill="hold" evtFilter="cancelBubble" nodeType="interactiveSeq">
                <p:stCondLst>
                  <p:cond evt="onClick" delay="0">
                    <p:tgtEl>
                      <p:spTgt spid="129"/>
                    </p:tgtEl>
                  </p:cond>
                </p:stCondLst>
                <p:endSync evt="end" delay="0">
                  <p:rtn val="all"/>
                </p:endSync>
                <p:childTnLst>
                  <p:par>
                    <p:cTn id="199" fill="hold">
                      <p:stCondLst>
                        <p:cond delay="0"/>
                      </p:stCondLst>
                      <p:childTnLst>
                        <p:par>
                          <p:cTn id="200" fill="hold">
                            <p:stCondLst>
                              <p:cond delay="0"/>
                            </p:stCondLst>
                            <p:childTnLst>
                              <p:par>
                                <p:cTn id="201" presetID="3" presetClass="emph" presetSubtype="2" fill="hold" grpId="0" nodeType="clickEffect">
                                  <p:stCondLst>
                                    <p:cond delay="0"/>
                                  </p:stCondLst>
                                  <p:childTnLst>
                                    <p:animClr clrSpc="rgb" dir="cw">
                                      <p:cBhvr override="childStyle">
                                        <p:cTn id="202" dur="2000" fill="hold"/>
                                        <p:tgtEl>
                                          <p:spTgt spid="129"/>
                                        </p:tgtEl>
                                        <p:attrNameLst>
                                          <p:attrName>style.color</p:attrName>
                                        </p:attrNameLst>
                                      </p:cBhvr>
                                      <p:to>
                                        <a:srgbClr val="C9C9C9"/>
                                      </p:to>
                                    </p:animClr>
                                  </p:childTnLst>
                                </p:cTn>
                              </p:par>
                            </p:childTnLst>
                          </p:cTn>
                        </p:par>
                      </p:childTnLst>
                    </p:cTn>
                  </p:par>
                </p:childTnLst>
              </p:cTn>
              <p:nextCondLst>
                <p:cond evt="onClick" delay="0">
                  <p:tgtEl>
                    <p:spTgt spid="129"/>
                  </p:tgtEl>
                </p:cond>
              </p:nextCondLst>
            </p:seq>
            <p:seq concurrent="1" nextAc="seek">
              <p:cTn id="203" restart="whenNotActive" fill="hold" evtFilter="cancelBubble" nodeType="interactiveSeq">
                <p:stCondLst>
                  <p:cond evt="onClick" delay="0">
                    <p:tgtEl>
                      <p:spTgt spid="131"/>
                    </p:tgtEl>
                  </p:cond>
                </p:stCondLst>
                <p:endSync evt="end" delay="0">
                  <p:rtn val="all"/>
                </p:endSync>
                <p:childTnLst>
                  <p:par>
                    <p:cTn id="204" fill="hold">
                      <p:stCondLst>
                        <p:cond delay="0"/>
                      </p:stCondLst>
                      <p:childTnLst>
                        <p:par>
                          <p:cTn id="205" fill="hold">
                            <p:stCondLst>
                              <p:cond delay="0"/>
                            </p:stCondLst>
                            <p:childTnLst>
                              <p:par>
                                <p:cTn id="206" presetID="3" presetClass="emph" presetSubtype="2" fill="hold" grpId="0" nodeType="clickEffect">
                                  <p:stCondLst>
                                    <p:cond delay="0"/>
                                  </p:stCondLst>
                                  <p:childTnLst>
                                    <p:animClr clrSpc="rgb" dir="cw">
                                      <p:cBhvr override="childStyle">
                                        <p:cTn id="207" dur="2000" fill="hold"/>
                                        <p:tgtEl>
                                          <p:spTgt spid="131"/>
                                        </p:tgtEl>
                                        <p:attrNameLst>
                                          <p:attrName>style.color</p:attrName>
                                        </p:attrNameLst>
                                      </p:cBhvr>
                                      <p:to>
                                        <a:srgbClr val="C9C9C9"/>
                                      </p:to>
                                    </p:animClr>
                                  </p:childTnLst>
                                </p:cTn>
                              </p:par>
                            </p:childTnLst>
                          </p:cTn>
                        </p:par>
                      </p:childTnLst>
                    </p:cTn>
                  </p:par>
                </p:childTnLst>
              </p:cTn>
              <p:nextCondLst>
                <p:cond evt="onClick" delay="0">
                  <p:tgtEl>
                    <p:spTgt spid="131"/>
                  </p:tgtEl>
                </p:cond>
              </p:nextCondLst>
            </p:seq>
            <p:seq concurrent="1" nextAc="seek">
              <p:cTn id="208" restart="whenNotActive" fill="hold" evtFilter="cancelBubble" nodeType="interactiveSeq">
                <p:stCondLst>
                  <p:cond evt="onClick" delay="0">
                    <p:tgtEl>
                      <p:spTgt spid="133"/>
                    </p:tgtEl>
                  </p:cond>
                </p:stCondLst>
                <p:endSync evt="end" delay="0">
                  <p:rtn val="all"/>
                </p:endSync>
                <p:childTnLst>
                  <p:par>
                    <p:cTn id="209" fill="hold">
                      <p:stCondLst>
                        <p:cond delay="0"/>
                      </p:stCondLst>
                      <p:childTnLst>
                        <p:par>
                          <p:cTn id="210" fill="hold">
                            <p:stCondLst>
                              <p:cond delay="0"/>
                            </p:stCondLst>
                            <p:childTnLst>
                              <p:par>
                                <p:cTn id="211" presetID="3" presetClass="emph" presetSubtype="2" fill="hold" grpId="0" nodeType="clickEffect">
                                  <p:stCondLst>
                                    <p:cond delay="0"/>
                                  </p:stCondLst>
                                  <p:childTnLst>
                                    <p:animClr clrSpc="rgb" dir="cw">
                                      <p:cBhvr override="childStyle">
                                        <p:cTn id="212" dur="2000" fill="hold"/>
                                        <p:tgtEl>
                                          <p:spTgt spid="133"/>
                                        </p:tgtEl>
                                        <p:attrNameLst>
                                          <p:attrName>style.color</p:attrName>
                                        </p:attrNameLst>
                                      </p:cBhvr>
                                      <p:to>
                                        <a:srgbClr val="C9C9C9"/>
                                      </p:to>
                                    </p:animClr>
                                  </p:childTnLst>
                                </p:cTn>
                              </p:par>
                            </p:childTnLst>
                          </p:cTn>
                        </p:par>
                      </p:childTnLst>
                    </p:cTn>
                  </p:par>
                </p:childTnLst>
              </p:cTn>
              <p:nextCondLst>
                <p:cond evt="onClick" delay="0">
                  <p:tgtEl>
                    <p:spTgt spid="133"/>
                  </p:tgtEl>
                </p:cond>
              </p:nextCondLst>
            </p:seq>
            <p:seq concurrent="1" nextAc="seek">
              <p:cTn id="213" restart="whenNotActive" fill="hold" evtFilter="cancelBubble" nodeType="interactiveSeq">
                <p:stCondLst>
                  <p:cond evt="onClick" delay="0">
                    <p:tgtEl>
                      <p:spTgt spid="137"/>
                    </p:tgtEl>
                  </p:cond>
                </p:stCondLst>
                <p:endSync evt="end" delay="0">
                  <p:rtn val="all"/>
                </p:endSync>
                <p:childTnLst>
                  <p:par>
                    <p:cTn id="214" fill="hold">
                      <p:stCondLst>
                        <p:cond delay="0"/>
                      </p:stCondLst>
                      <p:childTnLst>
                        <p:par>
                          <p:cTn id="215" fill="hold">
                            <p:stCondLst>
                              <p:cond delay="0"/>
                            </p:stCondLst>
                            <p:childTnLst>
                              <p:par>
                                <p:cTn id="216" presetID="3" presetClass="emph" presetSubtype="2" fill="hold" grpId="0" nodeType="clickEffect">
                                  <p:stCondLst>
                                    <p:cond delay="0"/>
                                  </p:stCondLst>
                                  <p:childTnLst>
                                    <p:animClr clrSpc="rgb" dir="cw">
                                      <p:cBhvr override="childStyle">
                                        <p:cTn id="217" dur="2000" fill="hold"/>
                                        <p:tgtEl>
                                          <p:spTgt spid="137"/>
                                        </p:tgtEl>
                                        <p:attrNameLst>
                                          <p:attrName>style.color</p:attrName>
                                        </p:attrNameLst>
                                      </p:cBhvr>
                                      <p:to>
                                        <a:srgbClr val="C9C9C9"/>
                                      </p:to>
                                    </p:animClr>
                                  </p:childTnLst>
                                </p:cTn>
                              </p:par>
                            </p:childTnLst>
                          </p:cTn>
                        </p:par>
                      </p:childTnLst>
                    </p:cTn>
                  </p:par>
                </p:childTnLst>
              </p:cTn>
              <p:nextCondLst>
                <p:cond evt="onClick" delay="0">
                  <p:tgtEl>
                    <p:spTgt spid="137"/>
                  </p:tgtEl>
                </p:cond>
              </p:nextCondLst>
            </p:seq>
            <p:seq concurrent="1" nextAc="seek">
              <p:cTn id="218" restart="whenNotActive" fill="hold" evtFilter="cancelBubble" nodeType="interactiveSeq">
                <p:stCondLst>
                  <p:cond evt="onClick" delay="0">
                    <p:tgtEl>
                      <p:spTgt spid="11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childTnLst>
                                    <p:animClr clrSpc="rgb" dir="cw">
                                      <p:cBhvr override="childStyle">
                                        <p:cTn id="222" dur="2000" fill="hold"/>
                                        <p:tgtEl>
                                          <p:spTgt spid="114"/>
                                        </p:tgtEl>
                                        <p:attrNameLst>
                                          <p:attrName>style.color</p:attrName>
                                        </p:attrNameLst>
                                      </p:cBhvr>
                                      <p:to>
                                        <a:srgbClr val="C9C9C9"/>
                                      </p:to>
                                    </p:animClr>
                                  </p:childTnLst>
                                </p:cTn>
                              </p:par>
                            </p:childTnLst>
                          </p:cTn>
                        </p:par>
                      </p:childTnLst>
                    </p:cTn>
                  </p:par>
                </p:childTnLst>
              </p:cTn>
              <p:nextCondLst>
                <p:cond evt="onClick" delay="0">
                  <p:tgtEl>
                    <p:spTgt spid="114"/>
                  </p:tgtEl>
                </p:cond>
              </p:nextCondLst>
            </p:seq>
            <p:seq concurrent="1" nextAc="seek">
              <p:cTn id="223" restart="whenNotActive" fill="hold" evtFilter="cancelBubble" nodeType="interactiveSeq">
                <p:stCondLst>
                  <p:cond evt="onClick" delay="0">
                    <p:tgtEl>
                      <p:spTgt spid="141"/>
                    </p:tgtEl>
                  </p:cond>
                </p:stCondLst>
                <p:endSync evt="end" delay="0">
                  <p:rtn val="all"/>
                </p:endSync>
                <p:childTnLst>
                  <p:par>
                    <p:cTn id="224" fill="hold">
                      <p:stCondLst>
                        <p:cond delay="0"/>
                      </p:stCondLst>
                      <p:childTnLst>
                        <p:par>
                          <p:cTn id="225" fill="hold">
                            <p:stCondLst>
                              <p:cond delay="0"/>
                            </p:stCondLst>
                            <p:childTnLst>
                              <p:par>
                                <p:cTn id="226" presetID="3" presetClass="emph" presetSubtype="2" fill="hold" grpId="0" nodeType="clickEffect">
                                  <p:stCondLst>
                                    <p:cond delay="0"/>
                                  </p:stCondLst>
                                  <p:childTnLst>
                                    <p:animClr clrSpc="rgb" dir="cw">
                                      <p:cBhvr override="childStyle">
                                        <p:cTn id="227" dur="2000" fill="hold"/>
                                        <p:tgtEl>
                                          <p:spTgt spid="141"/>
                                        </p:tgtEl>
                                        <p:attrNameLst>
                                          <p:attrName>style.color</p:attrName>
                                        </p:attrNameLst>
                                      </p:cBhvr>
                                      <p:to>
                                        <a:srgbClr val="C9C9C9"/>
                                      </p:to>
                                    </p:animClr>
                                  </p:childTnLst>
                                </p:cTn>
                              </p:par>
                            </p:childTnLst>
                          </p:cTn>
                        </p:par>
                      </p:childTnLst>
                    </p:cTn>
                  </p:par>
                </p:childTnLst>
              </p:cTn>
              <p:nextCondLst>
                <p:cond evt="onClick" delay="0">
                  <p:tgtEl>
                    <p:spTgt spid="141"/>
                  </p:tgtEl>
                </p:cond>
              </p:nextCondLst>
            </p:seq>
            <p:seq concurrent="1" nextAc="seek">
              <p:cTn id="228" restart="whenNotActive" fill="hold" evtFilter="cancelBubble" nodeType="interactiveSeq">
                <p:stCondLst>
                  <p:cond evt="onClick" delay="0">
                    <p:tgtEl>
                      <p:spTgt spid="143"/>
                    </p:tgtEl>
                  </p:cond>
                </p:stCondLst>
                <p:endSync evt="end" delay="0">
                  <p:rtn val="all"/>
                </p:endSync>
                <p:childTnLst>
                  <p:par>
                    <p:cTn id="229" fill="hold">
                      <p:stCondLst>
                        <p:cond delay="0"/>
                      </p:stCondLst>
                      <p:childTnLst>
                        <p:par>
                          <p:cTn id="230" fill="hold">
                            <p:stCondLst>
                              <p:cond delay="0"/>
                            </p:stCondLst>
                            <p:childTnLst>
                              <p:par>
                                <p:cTn id="231" presetID="3" presetClass="emph" presetSubtype="2" fill="hold" grpId="0" nodeType="clickEffect">
                                  <p:stCondLst>
                                    <p:cond delay="0"/>
                                  </p:stCondLst>
                                  <p:childTnLst>
                                    <p:animClr clrSpc="rgb" dir="cw">
                                      <p:cBhvr override="childStyle">
                                        <p:cTn id="232" dur="2000" fill="hold"/>
                                        <p:tgtEl>
                                          <p:spTgt spid="143"/>
                                        </p:tgtEl>
                                        <p:attrNameLst>
                                          <p:attrName>style.color</p:attrName>
                                        </p:attrNameLst>
                                      </p:cBhvr>
                                      <p:to>
                                        <a:srgbClr val="C9C9C9"/>
                                      </p:to>
                                    </p:animClr>
                                  </p:childTnLst>
                                </p:cTn>
                              </p:par>
                            </p:childTnLst>
                          </p:cTn>
                        </p:par>
                      </p:childTnLst>
                    </p:cTn>
                  </p:par>
                </p:childTnLst>
              </p:cTn>
              <p:nextCondLst>
                <p:cond evt="onClick" delay="0">
                  <p:tgtEl>
                    <p:spTgt spid="143"/>
                  </p:tgtEl>
                </p:cond>
              </p:nextCondLst>
            </p:seq>
            <p:seq concurrent="1" nextAc="seek">
              <p:cTn id="233" restart="whenNotActive" fill="hold" evtFilter="cancelBubble" nodeType="interactiveSeq">
                <p:stCondLst>
                  <p:cond evt="onClick" delay="0">
                    <p:tgtEl>
                      <p:spTgt spid="104"/>
                    </p:tgtEl>
                  </p:cond>
                </p:stCondLst>
                <p:endSync evt="end" delay="0">
                  <p:rtn val="all"/>
                </p:endSync>
                <p:childTnLst>
                  <p:par>
                    <p:cTn id="234" fill="hold">
                      <p:stCondLst>
                        <p:cond delay="0"/>
                      </p:stCondLst>
                      <p:childTnLst>
                        <p:par>
                          <p:cTn id="235" fill="hold">
                            <p:stCondLst>
                              <p:cond delay="0"/>
                            </p:stCondLst>
                            <p:childTnLst>
                              <p:par>
                                <p:cTn id="236" presetID="3" presetClass="emph" presetSubtype="2" fill="hold" grpId="0" nodeType="clickEffect">
                                  <p:stCondLst>
                                    <p:cond delay="0"/>
                                  </p:stCondLst>
                                  <p:childTnLst>
                                    <p:animClr clrSpc="rgb" dir="cw">
                                      <p:cBhvr override="childStyle">
                                        <p:cTn id="237" dur="2000" fill="hold"/>
                                        <p:tgtEl>
                                          <p:spTgt spid="104"/>
                                        </p:tgtEl>
                                        <p:attrNameLst>
                                          <p:attrName>style.color</p:attrName>
                                        </p:attrNameLst>
                                      </p:cBhvr>
                                      <p:to>
                                        <a:srgbClr val="C9C9C9"/>
                                      </p:to>
                                    </p:animClr>
                                  </p:childTnLst>
                                </p:cTn>
                              </p:par>
                            </p:childTnLst>
                          </p:cTn>
                        </p:par>
                      </p:childTnLst>
                    </p:cTn>
                  </p:par>
                </p:childTnLst>
              </p:cTn>
              <p:nextCondLst>
                <p:cond evt="onClick" delay="0">
                  <p:tgtEl>
                    <p:spTgt spid="104"/>
                  </p:tgtEl>
                </p:cond>
              </p:nextCondLst>
            </p:seq>
          </p:childTnLst>
        </p:cTn>
      </p:par>
    </p:tnLst>
    <p:bldLst>
      <p:bldP spid="104" grpId="0"/>
      <p:bldP spid="108" grpId="0"/>
      <p:bldP spid="112" grpId="0"/>
      <p:bldP spid="116" grpId="0"/>
      <p:bldP spid="118" grpId="0"/>
      <p:bldP spid="120" grpId="0"/>
      <p:bldP spid="122" grpId="0"/>
      <p:bldP spid="127" grpId="0"/>
      <p:bldP spid="129" grpId="0"/>
      <p:bldP spid="131" grpId="0"/>
      <p:bldP spid="133" grpId="0"/>
      <p:bldP spid="137" grpId="0"/>
      <p:bldP spid="139" grpId="0"/>
      <p:bldP spid="141" grpId="0"/>
      <p:bldP spid="143" grpId="0"/>
      <p:bldP spid="114" grpId="0"/>
      <p:bldP spid="50" grpId="0" animBg="1"/>
      <p:bldP spid="52" grpId="0" animBg="1"/>
      <p:bldP spid="54" grpId="0" animBg="1"/>
      <p:bldP spid="63" grpId="0" animBg="1"/>
      <p:bldP spid="67" grpId="0" animBg="1"/>
      <p:bldP spid="69" grpId="0" animBg="1"/>
      <p:bldP spid="71" grpId="0" animBg="1"/>
      <p:bldP spid="73" grpId="0" animBg="1"/>
      <p:bldP spid="75" grpId="0" animBg="1"/>
      <p:bldP spid="77" grpId="0" animBg="1"/>
      <p:bldP spid="84" grpId="0" animBg="1"/>
      <p:bldP spid="86" grpId="0" animBg="1"/>
      <p:bldP spid="90" grpId="0" animBg="1"/>
      <p:bldP spid="94" grpId="0" animBg="1"/>
      <p:bldP spid="96" grpId="0" animBg="1"/>
      <p:bldP spid="98"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6"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29935" y="82380"/>
            <a:ext cx="1458489" cy="1458489"/>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518359" y="186395"/>
            <a:ext cx="8491763" cy="1323439"/>
          </a:xfrm>
          <a:prstGeom prst="rect">
            <a:avLst/>
          </a:prstGeom>
          <a:noFill/>
        </p:spPr>
        <p:txBody>
          <a:bodyPr wrap="square" rtlCol="0">
            <a:spAutoFit/>
          </a:bodyPr>
          <a:lstStyle/>
          <a:p>
            <a:pPr algn="ctr"/>
            <a:r>
              <a:rPr lang="en-US" sz="1600" dirty="0">
                <a:solidFill>
                  <a:schemeClr val="bg1"/>
                </a:solidFill>
                <a:latin typeface="LEMON MILK Bold" panose="00000800000000000000" pitchFamily="50" charset="0"/>
              </a:rPr>
              <a:t>The team who chose this chooses one player to be the actor. All the teams choose one member to be their guesser.  The actor gets a minute and a half on the clock to act out as many as the charade prompts as they can.  Once one prompt is guessed correctly the actor can pull another prompt from the bowl.</a:t>
            </a:r>
          </a:p>
        </p:txBody>
      </p:sp>
      <p:sp>
        <p:nvSpPr>
          <p:cNvPr id="15" name="TextBox 14">
            <a:extLst>
              <a:ext uri="{FF2B5EF4-FFF2-40B4-BE49-F238E27FC236}">
                <a16:creationId xmlns:a16="http://schemas.microsoft.com/office/drawing/2014/main" id="{BA55B098-DB72-47F6-9986-38210AF9D72F}"/>
              </a:ext>
            </a:extLst>
          </p:cNvPr>
          <p:cNvSpPr txBox="1"/>
          <p:nvPr/>
        </p:nvSpPr>
        <p:spPr>
          <a:xfrm>
            <a:off x="359994" y="1893456"/>
            <a:ext cx="9661422" cy="4401205"/>
          </a:xfrm>
          <a:prstGeom prst="rect">
            <a:avLst/>
          </a:prstGeom>
          <a:noFill/>
        </p:spPr>
        <p:txBody>
          <a:bodyPr wrap="square" rtlCol="0">
            <a:spAutoFit/>
          </a:bodyPr>
          <a:lstStyle/>
          <a:p>
            <a:r>
              <a:rPr lang="en-US" sz="3200" b="1" u="sng" dirty="0"/>
              <a:t>RULES</a:t>
            </a:r>
          </a:p>
          <a:p>
            <a:pPr marL="285750" indent="-285750">
              <a:buFont typeface="Arial" panose="020B0604020202020204" pitchFamily="34" charset="0"/>
              <a:buChar char="•"/>
            </a:pPr>
            <a:r>
              <a:rPr lang="en-US" sz="2400" b="1" dirty="0"/>
              <a:t>TIME STARTS AFTER ACTOR PULLS OUT FIRST PROMPT</a:t>
            </a:r>
          </a:p>
          <a:p>
            <a:pPr marL="285750" indent="-285750">
              <a:buFont typeface="Arial" panose="020B0604020202020204" pitchFamily="34" charset="0"/>
              <a:buChar char="•"/>
            </a:pPr>
            <a:r>
              <a:rPr lang="en-US" sz="2400" b="1" dirty="0"/>
              <a:t>ACTOR CAN NOT SPEAK, POINT, OR USE PROPS</a:t>
            </a:r>
          </a:p>
          <a:p>
            <a:pPr marL="285750" indent="-285750">
              <a:buFont typeface="Arial" panose="020B0604020202020204" pitchFamily="34" charset="0"/>
              <a:buChar char="•"/>
            </a:pPr>
            <a:r>
              <a:rPr lang="en-US" sz="2400" b="1" dirty="0"/>
              <a:t>ONLY THE DESIGNATED GUESSERS CAN GUESS</a:t>
            </a:r>
          </a:p>
          <a:p>
            <a:pPr marL="285750" indent="-285750">
              <a:buFont typeface="Arial" panose="020B0604020202020204" pitchFamily="34" charset="0"/>
              <a:buChar char="•"/>
            </a:pPr>
            <a:r>
              <a:rPr lang="en-US" sz="2400" b="1" dirty="0"/>
              <a:t>ONCE THE PROMPT IS GUESSED THE ACTOR CAN PULL OUT THE NEXT PROMPT. THEY CAN PASS ON ONLY ONE PROMPT OF THEIR CHOOSING.</a:t>
            </a:r>
          </a:p>
          <a:p>
            <a:pPr marL="285750" indent="-285750">
              <a:buFont typeface="Arial" panose="020B0604020202020204" pitchFamily="34" charset="0"/>
              <a:buChar char="•"/>
            </a:pPr>
            <a:endParaRPr lang="en-US" sz="2400" b="1" dirty="0"/>
          </a:p>
          <a:p>
            <a:r>
              <a:rPr lang="en-US" sz="3200" b="1" u="sng" dirty="0"/>
              <a:t>SCORING</a:t>
            </a:r>
          </a:p>
          <a:p>
            <a:r>
              <a:rPr lang="en-US" sz="2400" b="1" dirty="0"/>
              <a:t>EACH CORRECT GUESS IS WORTH 200 PTS FOR THAT TEAM.</a:t>
            </a:r>
            <a:br>
              <a:rPr lang="en-US" sz="2400" b="1" dirty="0"/>
            </a:br>
            <a:r>
              <a:rPr lang="en-US" sz="2400" b="1" dirty="0"/>
              <a:t>THE TEAM THAT GETS THE MOST POINTS GETS TO CHOOSE NEXT PROMPT.</a:t>
            </a:r>
          </a:p>
          <a:p>
            <a:r>
              <a:rPr lang="en-US" sz="2400" b="1" dirty="0"/>
              <a:t>A TIE IS BROKEN BY A ROLLING DICE – HIGHEST ROLL WINS.</a:t>
            </a:r>
          </a:p>
        </p:txBody>
      </p:sp>
      <p:pic>
        <p:nvPicPr>
          <p:cNvPr id="16" name="Picture 15">
            <a:extLst>
              <a:ext uri="{FF2B5EF4-FFF2-40B4-BE49-F238E27FC236}">
                <a16:creationId xmlns:a16="http://schemas.microsoft.com/office/drawing/2014/main" id="{B4F746DD-8769-4F0A-8F2D-C77B404D39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72654" y="2506236"/>
            <a:ext cx="443019" cy="3943426"/>
          </a:xfrm>
          <a:prstGeom prst="rect">
            <a:avLst/>
          </a:prstGeom>
        </p:spPr>
      </p:pic>
      <p:pic>
        <p:nvPicPr>
          <p:cNvPr id="17" name="Picture 16">
            <a:extLst>
              <a:ext uri="{FF2B5EF4-FFF2-40B4-BE49-F238E27FC236}">
                <a16:creationId xmlns:a16="http://schemas.microsoft.com/office/drawing/2014/main" id="{D96A4AE0-2A0A-4540-AB40-196E7B703FC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513121" y="1774725"/>
            <a:ext cx="1028197" cy="1028197"/>
          </a:xfrm>
          <a:prstGeom prst="rect">
            <a:avLst/>
          </a:prstGeom>
        </p:spPr>
      </p:pic>
      <p:pic>
        <p:nvPicPr>
          <p:cNvPr id="18" name="Picture 17">
            <a:extLst>
              <a:ext uri="{FF2B5EF4-FFF2-40B4-BE49-F238E27FC236}">
                <a16:creationId xmlns:a16="http://schemas.microsoft.com/office/drawing/2014/main" id="{FED41E70-B100-4396-B72E-5252AC44604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975355" y="2804348"/>
            <a:ext cx="2037619" cy="3205537"/>
          </a:xfrm>
          <a:prstGeom prst="rect">
            <a:avLst/>
          </a:prstGeom>
        </p:spPr>
      </p:pic>
      <p:sp>
        <p:nvSpPr>
          <p:cNvPr id="2" name="TextBox 1">
            <a:extLst>
              <a:ext uri="{FF2B5EF4-FFF2-40B4-BE49-F238E27FC236}">
                <a16:creationId xmlns:a16="http://schemas.microsoft.com/office/drawing/2014/main" id="{97BE6C1E-2054-46F9-BD48-147DD8CD08C4}"/>
              </a:ext>
            </a:extLst>
          </p:cNvPr>
          <p:cNvSpPr txBox="1"/>
          <p:nvPr/>
        </p:nvSpPr>
        <p:spPr>
          <a:xfrm>
            <a:off x="1483590" y="6249607"/>
            <a:ext cx="8491763" cy="400110"/>
          </a:xfrm>
          <a:prstGeom prst="rect">
            <a:avLst/>
          </a:prstGeom>
          <a:noFill/>
        </p:spPr>
        <p:txBody>
          <a:bodyPr wrap="square" rtlCol="0">
            <a:spAutoFit/>
          </a:bodyPr>
          <a:lstStyle/>
          <a:p>
            <a:r>
              <a:rPr lang="en-US" sz="2000" b="1" dirty="0">
                <a:solidFill>
                  <a:srgbClr val="C00000"/>
                </a:solidFill>
              </a:rPr>
              <a:t>THIS IS JUST A SAMPLE – PURCHASED GAME INCLUDES PRINTABLE PROMPTS!</a:t>
            </a:r>
          </a:p>
        </p:txBody>
      </p:sp>
    </p:spTree>
    <p:extLst>
      <p:ext uri="{BB962C8B-B14F-4D97-AF65-F5344CB8AC3E}">
        <p14:creationId xmlns:p14="http://schemas.microsoft.com/office/powerpoint/2010/main" val="2026011850"/>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11"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hristmas Logo.wav"/>
                                        </p:tgtEl>
                                      </p:cMediaNode>
                                    </p:audio>
                                  </p:sub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7"/>
                                        </p:tgtEl>
                                      </p:cBhvr>
                                    </p:animEffect>
                                    <p:animScale>
                                      <p:cBhvr>
                                        <p:cTn id="19" dur="250" autoRev="1" fill="hold"/>
                                        <p:tgtEl>
                                          <p:spTgt spid="17"/>
                                        </p:tgtEl>
                                      </p:cBhvr>
                                      <p:by x="105000" y="105000"/>
                                    </p:animScale>
                                  </p:childTnLst>
                                  <p:subTnLst>
                                    <p:set>
                                      <p:cBhvr override="childStyle">
                                        <p:cTn dur="1" fill="hold" display="0" masterRel="sameClick" afterEffect="1">
                                          <p:stCondLst>
                                            <p:cond evt="end" delay="0">
                                              <p:tn val="17"/>
                                            </p:cond>
                                          </p:stCondLst>
                                        </p:cTn>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7"/>
                                        </p:tgtEl>
                                      </p:cBhvr>
                                    </p:animEffect>
                                    <p:animScale>
                                      <p:cBhvr>
                                        <p:cTn id="25" dur="250" autoRev="1" fill="hold"/>
                                        <p:tgtEl>
                                          <p:spTgt spid="17"/>
                                        </p:tgtEl>
                                      </p:cBhvr>
                                      <p:by x="105000" y="105000"/>
                                    </p:animScale>
                                  </p:childTnLst>
                                  <p:subTnLst>
                                    <p:set>
                                      <p:cBhvr override="childStyle">
                                        <p:cTn dur="1" fill="hold" display="0" masterRel="sameClick" afterEffect="1">
                                          <p:stCondLst>
                                            <p:cond evt="end" delay="0">
                                              <p:tn val="23"/>
                                            </p:cond>
                                          </p:stCondLst>
                                        </p:cTn>
                                        <p:tgtEl>
                                          <p:spTgt spid="17"/>
                                        </p:tgtEl>
                                        <p:attrNameLst>
                                          <p:attrName>style.visibility</p:attrName>
                                        </p:attrNameLst>
                                      </p:cBhvr>
                                      <p:to>
                                        <p:strVal val="hidden"/>
                                      </p:to>
                                    </p:set>
                                  </p:subTnLst>
                                </p:cTn>
                              </p:par>
                              <p:par>
                                <p:cTn id="26" presetID="22" presetClass="exit" presetSubtype="1" fill="hold" nodeType="withEffect">
                                  <p:stCondLst>
                                    <p:cond delay="0"/>
                                  </p:stCondLst>
                                  <p:childTnLst>
                                    <p:animEffect transition="out" filter="wipe(up)">
                                      <p:cBhvr>
                                        <p:cTn id="27" dur="90000"/>
                                        <p:tgtEl>
                                          <p:spTgt spid="16"/>
                                        </p:tgtEl>
                                      </p:cBhvr>
                                    </p:animEffect>
                                    <p:set>
                                      <p:cBhvr>
                                        <p:cTn id="28" dur="1" fill="hold">
                                          <p:stCondLst>
                                            <p:cond delay="89999"/>
                                          </p:stCondLst>
                                        </p:cTn>
                                        <p:tgtEl>
                                          <p:spTgt spid="16"/>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4" name="EggTimerTick_BW.14585.wav"/>
                                        </p:tgtEl>
                                      </p:cMediaNode>
                                    </p:audio>
                                  </p:subTnLst>
                                </p:cTn>
                              </p:par>
                            </p:childTnLst>
                          </p:cTn>
                        </p:par>
                        <p:par>
                          <p:cTn id="29" fill="hold">
                            <p:stCondLst>
                              <p:cond delay="90000"/>
                            </p:stCondLst>
                            <p:childTnLst>
                              <p:par>
                                <p:cTn id="30" presetID="31"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fltVal val="0"/>
                                          </p:val>
                                        </p:tav>
                                        <p:tav tm="100000">
                                          <p:val>
                                            <p:strVal val="#ppt_w"/>
                                          </p:val>
                                        </p:tav>
                                      </p:tavLst>
                                    </p:anim>
                                    <p:anim calcmode="lin" valueType="num">
                                      <p:cBhvr>
                                        <p:cTn id="33" dur="1000" fill="hold"/>
                                        <p:tgtEl>
                                          <p:spTgt spid="18"/>
                                        </p:tgtEl>
                                        <p:attrNameLst>
                                          <p:attrName>ppt_h</p:attrName>
                                        </p:attrNameLst>
                                      </p:cBhvr>
                                      <p:tavLst>
                                        <p:tav tm="0">
                                          <p:val>
                                            <p:fltVal val="0"/>
                                          </p:val>
                                        </p:tav>
                                        <p:tav tm="100000">
                                          <p:val>
                                            <p:strVal val="#ppt_h"/>
                                          </p:val>
                                        </p:tav>
                                      </p:tavLst>
                                    </p:anim>
                                    <p:anim calcmode="lin" valueType="num">
                                      <p:cBhvr>
                                        <p:cTn id="34" dur="1000" fill="hold"/>
                                        <p:tgtEl>
                                          <p:spTgt spid="18"/>
                                        </p:tgtEl>
                                        <p:attrNameLst>
                                          <p:attrName>style.rotation</p:attrName>
                                        </p:attrNameLst>
                                      </p:cBhvr>
                                      <p:tavLst>
                                        <p:tav tm="0">
                                          <p:val>
                                            <p:fltVal val="90"/>
                                          </p:val>
                                        </p:tav>
                                        <p:tav tm="100000">
                                          <p:val>
                                            <p:fltVal val="0"/>
                                          </p:val>
                                        </p:tav>
                                      </p:tavLst>
                                    </p:anim>
                                    <p:animEffect transition="in" filter="fade">
                                      <p:cBhvr>
                                        <p:cTn id="35" dur="1000"/>
                                        <p:tgtEl>
                                          <p:spTgt spid="18"/>
                                        </p:tgtEl>
                                      </p:cBhvr>
                                    </p:animEffect>
                                  </p:childTnLst>
                                  <p:subTnLst>
                                    <p:audio>
                                      <p:cMediaNode>
                                        <p:cTn display="0" masterRel="sameClick">
                                          <p:stCondLst>
                                            <p:cond evt="begin" delay="0">
                                              <p:tn val="30"/>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17"/>
                  </p:tgtEl>
                </p:cond>
              </p:nextCondLst>
            </p:seq>
          </p:childTnLst>
        </p:cTn>
      </p:par>
    </p:tnLst>
    <p:bldLst>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7"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5056" y="75308"/>
            <a:ext cx="1486344" cy="1486344"/>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044704" y="43778"/>
            <a:ext cx="9496614" cy="1569660"/>
          </a:xfrm>
          <a:prstGeom prst="rect">
            <a:avLst/>
          </a:prstGeom>
          <a:noFill/>
        </p:spPr>
        <p:txBody>
          <a:bodyPr wrap="square" rtlCol="0">
            <a:spAutoFit/>
          </a:bodyPr>
          <a:lstStyle/>
          <a:p>
            <a:pPr algn="ctr"/>
            <a:r>
              <a:rPr lang="en-US" sz="1600" dirty="0">
                <a:solidFill>
                  <a:schemeClr val="bg1"/>
                </a:solidFill>
                <a:latin typeface="LEMON MILK Bold" panose="00000800000000000000" pitchFamily="50" charset="0"/>
              </a:rPr>
              <a:t>Each teams gets a red  </a:t>
            </a:r>
            <a:r>
              <a:rPr lang="en-US" sz="1600" dirty="0" err="1">
                <a:solidFill>
                  <a:schemeClr val="bg1"/>
                </a:solidFill>
                <a:latin typeface="LEMON MILK Bold" panose="00000800000000000000" pitchFamily="50" charset="0"/>
              </a:rPr>
              <a:t>scattergories</a:t>
            </a:r>
            <a:r>
              <a:rPr lang="en-US" sz="1600" dirty="0">
                <a:solidFill>
                  <a:schemeClr val="bg1"/>
                </a:solidFill>
                <a:latin typeface="LEMON MILK Bold" panose="00000800000000000000" pitchFamily="50" charset="0"/>
              </a:rPr>
              <a:t> card. The team who chose this topic gets to choose one of the nine gifts in order to reveal a letter.  the timer will then be started. Teams fill in their card with answers that begins with that letter. When time is up players compare answers.  Duplicate answers get zero point. Unique answers get 100 points each for their team. Team with the most points chooses next topic.</a:t>
            </a:r>
          </a:p>
        </p:txBody>
      </p:sp>
      <p:pic>
        <p:nvPicPr>
          <p:cNvPr id="9" name="Picture 8">
            <a:extLst>
              <a:ext uri="{FF2B5EF4-FFF2-40B4-BE49-F238E27FC236}">
                <a16:creationId xmlns:a16="http://schemas.microsoft.com/office/drawing/2014/main" id="{EA94EABF-961E-4E3C-AEAB-5335B20E43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72654" y="2506236"/>
            <a:ext cx="443019" cy="3943426"/>
          </a:xfrm>
          <a:prstGeom prst="rect">
            <a:avLst/>
          </a:prstGeom>
        </p:spPr>
      </p:pic>
      <p:pic>
        <p:nvPicPr>
          <p:cNvPr id="10" name="Picture 9">
            <a:extLst>
              <a:ext uri="{FF2B5EF4-FFF2-40B4-BE49-F238E27FC236}">
                <a16:creationId xmlns:a16="http://schemas.microsoft.com/office/drawing/2014/main" id="{61CF5530-A4A7-468F-9B19-925B9BD331C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513121" y="1774725"/>
            <a:ext cx="1028197" cy="1028197"/>
          </a:xfrm>
          <a:prstGeom prst="rect">
            <a:avLst/>
          </a:prstGeom>
        </p:spPr>
      </p:pic>
      <p:pic>
        <p:nvPicPr>
          <p:cNvPr id="11" name="Picture 10">
            <a:extLst>
              <a:ext uri="{FF2B5EF4-FFF2-40B4-BE49-F238E27FC236}">
                <a16:creationId xmlns:a16="http://schemas.microsoft.com/office/drawing/2014/main" id="{536A5184-C28B-48A1-9F94-4562ABC872E6}"/>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362064" y="2557903"/>
            <a:ext cx="2629569" cy="4136779"/>
          </a:xfrm>
          <a:prstGeom prst="rect">
            <a:avLst/>
          </a:prstGeom>
        </p:spPr>
      </p:pic>
      <p:pic>
        <p:nvPicPr>
          <p:cNvPr id="3" name="Picture 2" descr="Text&#10;&#10;Description automatically generated">
            <a:extLst>
              <a:ext uri="{FF2B5EF4-FFF2-40B4-BE49-F238E27FC236}">
                <a16:creationId xmlns:a16="http://schemas.microsoft.com/office/drawing/2014/main" id="{88CC8C65-B353-4115-A3AB-2903239618E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89193" y="1949431"/>
            <a:ext cx="7788861" cy="4500231"/>
          </a:xfrm>
          <a:prstGeom prst="rect">
            <a:avLst/>
          </a:prstGeom>
        </p:spPr>
      </p:pic>
      <p:sp>
        <p:nvSpPr>
          <p:cNvPr id="4" name="Rectangle 3">
            <a:extLst>
              <a:ext uri="{FF2B5EF4-FFF2-40B4-BE49-F238E27FC236}">
                <a16:creationId xmlns:a16="http://schemas.microsoft.com/office/drawing/2014/main" id="{ACD21387-2C28-44A6-B451-CB5C4D95ACB8}"/>
              </a:ext>
            </a:extLst>
          </p:cNvPr>
          <p:cNvSpPr/>
          <p:nvPr/>
        </p:nvSpPr>
        <p:spPr>
          <a:xfrm>
            <a:off x="4913746" y="2756742"/>
            <a:ext cx="4255072" cy="36836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D8396BD9-5802-471C-B907-18EF342A36AD}"/>
              </a:ext>
            </a:extLst>
          </p:cNvPr>
          <p:cNvSpPr txBox="1"/>
          <p:nvPr/>
        </p:nvSpPr>
        <p:spPr>
          <a:xfrm>
            <a:off x="5283623" y="3065318"/>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C</a:t>
            </a:r>
          </a:p>
        </p:txBody>
      </p:sp>
      <p:sp>
        <p:nvSpPr>
          <p:cNvPr id="13" name="TextBox 12">
            <a:extLst>
              <a:ext uri="{FF2B5EF4-FFF2-40B4-BE49-F238E27FC236}">
                <a16:creationId xmlns:a16="http://schemas.microsoft.com/office/drawing/2014/main" id="{70D6B00D-D5CF-4022-A0FF-A9B4B276839E}"/>
              </a:ext>
            </a:extLst>
          </p:cNvPr>
          <p:cNvSpPr txBox="1"/>
          <p:nvPr/>
        </p:nvSpPr>
        <p:spPr>
          <a:xfrm>
            <a:off x="6646968" y="3065317"/>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h</a:t>
            </a:r>
          </a:p>
        </p:txBody>
      </p:sp>
      <p:sp>
        <p:nvSpPr>
          <p:cNvPr id="14" name="TextBox 13">
            <a:extLst>
              <a:ext uri="{FF2B5EF4-FFF2-40B4-BE49-F238E27FC236}">
                <a16:creationId xmlns:a16="http://schemas.microsoft.com/office/drawing/2014/main" id="{4C76FEA9-9A80-44DE-B4A3-D04531D1A82A}"/>
              </a:ext>
            </a:extLst>
          </p:cNvPr>
          <p:cNvSpPr txBox="1"/>
          <p:nvPr/>
        </p:nvSpPr>
        <p:spPr>
          <a:xfrm>
            <a:off x="8061120" y="3065317"/>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r</a:t>
            </a:r>
          </a:p>
        </p:txBody>
      </p:sp>
      <p:sp>
        <p:nvSpPr>
          <p:cNvPr id="17" name="TextBox 16">
            <a:extLst>
              <a:ext uri="{FF2B5EF4-FFF2-40B4-BE49-F238E27FC236}">
                <a16:creationId xmlns:a16="http://schemas.microsoft.com/office/drawing/2014/main" id="{9B67E576-A874-4784-B6E2-5E9721DFA870}"/>
              </a:ext>
            </a:extLst>
          </p:cNvPr>
          <p:cNvSpPr txBox="1"/>
          <p:nvPr/>
        </p:nvSpPr>
        <p:spPr>
          <a:xfrm>
            <a:off x="5283623" y="4234173"/>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I</a:t>
            </a:r>
          </a:p>
        </p:txBody>
      </p:sp>
      <p:sp>
        <p:nvSpPr>
          <p:cNvPr id="18" name="TextBox 17">
            <a:extLst>
              <a:ext uri="{FF2B5EF4-FFF2-40B4-BE49-F238E27FC236}">
                <a16:creationId xmlns:a16="http://schemas.microsoft.com/office/drawing/2014/main" id="{19C64B44-72CB-4CF0-B4FB-D00D0D029B53}"/>
              </a:ext>
            </a:extLst>
          </p:cNvPr>
          <p:cNvSpPr txBox="1"/>
          <p:nvPr/>
        </p:nvSpPr>
        <p:spPr>
          <a:xfrm>
            <a:off x="6646968" y="4234172"/>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S</a:t>
            </a:r>
          </a:p>
        </p:txBody>
      </p:sp>
      <p:sp>
        <p:nvSpPr>
          <p:cNvPr id="19" name="TextBox 18">
            <a:extLst>
              <a:ext uri="{FF2B5EF4-FFF2-40B4-BE49-F238E27FC236}">
                <a16:creationId xmlns:a16="http://schemas.microsoft.com/office/drawing/2014/main" id="{81869722-BEF2-4B9F-B871-651A6F21A8F5}"/>
              </a:ext>
            </a:extLst>
          </p:cNvPr>
          <p:cNvSpPr txBox="1"/>
          <p:nvPr/>
        </p:nvSpPr>
        <p:spPr>
          <a:xfrm>
            <a:off x="8061120" y="4234172"/>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t</a:t>
            </a:r>
          </a:p>
        </p:txBody>
      </p:sp>
      <p:sp>
        <p:nvSpPr>
          <p:cNvPr id="20" name="TextBox 19">
            <a:extLst>
              <a:ext uri="{FF2B5EF4-FFF2-40B4-BE49-F238E27FC236}">
                <a16:creationId xmlns:a16="http://schemas.microsoft.com/office/drawing/2014/main" id="{C6C9EB87-E867-46D2-A316-2141184B35A5}"/>
              </a:ext>
            </a:extLst>
          </p:cNvPr>
          <p:cNvSpPr txBox="1"/>
          <p:nvPr/>
        </p:nvSpPr>
        <p:spPr>
          <a:xfrm>
            <a:off x="5283623" y="5456982"/>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m</a:t>
            </a:r>
          </a:p>
        </p:txBody>
      </p:sp>
      <p:sp>
        <p:nvSpPr>
          <p:cNvPr id="22" name="TextBox 21">
            <a:extLst>
              <a:ext uri="{FF2B5EF4-FFF2-40B4-BE49-F238E27FC236}">
                <a16:creationId xmlns:a16="http://schemas.microsoft.com/office/drawing/2014/main" id="{AEB2799F-E442-4EBD-9DDF-1D78D67011F5}"/>
              </a:ext>
            </a:extLst>
          </p:cNvPr>
          <p:cNvSpPr txBox="1"/>
          <p:nvPr/>
        </p:nvSpPr>
        <p:spPr>
          <a:xfrm>
            <a:off x="6646968" y="5456981"/>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a</a:t>
            </a:r>
          </a:p>
        </p:txBody>
      </p:sp>
      <p:sp>
        <p:nvSpPr>
          <p:cNvPr id="24" name="TextBox 23">
            <a:extLst>
              <a:ext uri="{FF2B5EF4-FFF2-40B4-BE49-F238E27FC236}">
                <a16:creationId xmlns:a16="http://schemas.microsoft.com/office/drawing/2014/main" id="{BDB961AC-F488-4316-AA66-55855ECED586}"/>
              </a:ext>
            </a:extLst>
          </p:cNvPr>
          <p:cNvSpPr txBox="1"/>
          <p:nvPr/>
        </p:nvSpPr>
        <p:spPr>
          <a:xfrm>
            <a:off x="8061120" y="5456981"/>
            <a:ext cx="812377" cy="830997"/>
          </a:xfrm>
          <a:prstGeom prst="rect">
            <a:avLst/>
          </a:prstGeom>
          <a:noFill/>
        </p:spPr>
        <p:txBody>
          <a:bodyPr wrap="square" rtlCol="0">
            <a:spAutoFit/>
          </a:bodyPr>
          <a:lstStyle/>
          <a:p>
            <a:pPr algn="ctr"/>
            <a:r>
              <a:rPr lang="en-US" sz="4800" dirty="0">
                <a:solidFill>
                  <a:schemeClr val="bg1"/>
                </a:solidFill>
                <a:latin typeface="LEMON MILK Bold" panose="00000800000000000000" pitchFamily="50" charset="0"/>
              </a:rPr>
              <a:t>s</a:t>
            </a:r>
          </a:p>
        </p:txBody>
      </p:sp>
      <p:pic>
        <p:nvPicPr>
          <p:cNvPr id="36" name="Picture 35" descr="Icon&#10;&#10;Description automatically generated">
            <a:extLst>
              <a:ext uri="{FF2B5EF4-FFF2-40B4-BE49-F238E27FC236}">
                <a16:creationId xmlns:a16="http://schemas.microsoft.com/office/drawing/2014/main" id="{4A1C1CE3-BD77-4C35-821C-1BD0F0933D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29090" y="2876659"/>
            <a:ext cx="1027077" cy="1027077"/>
          </a:xfrm>
          <a:prstGeom prst="rect">
            <a:avLst/>
          </a:prstGeom>
        </p:spPr>
      </p:pic>
      <p:pic>
        <p:nvPicPr>
          <p:cNvPr id="39" name="Picture 38" descr="Icon&#10;&#10;Description automatically generated">
            <a:extLst>
              <a:ext uri="{FF2B5EF4-FFF2-40B4-BE49-F238E27FC236}">
                <a16:creationId xmlns:a16="http://schemas.microsoft.com/office/drawing/2014/main" id="{84D750FF-2E04-4136-A6B4-EDDCA96D6CE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87519" y="4004084"/>
            <a:ext cx="1027077" cy="1027077"/>
          </a:xfrm>
          <a:prstGeom prst="rect">
            <a:avLst/>
          </a:prstGeom>
        </p:spPr>
      </p:pic>
      <p:pic>
        <p:nvPicPr>
          <p:cNvPr id="41" name="Picture 40" descr="Icon&#10;&#10;Description automatically generated">
            <a:extLst>
              <a:ext uri="{FF2B5EF4-FFF2-40B4-BE49-F238E27FC236}">
                <a16:creationId xmlns:a16="http://schemas.microsoft.com/office/drawing/2014/main" id="{33CBBC4C-77E7-479E-B544-F676F868119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20778" y="5217005"/>
            <a:ext cx="1027077" cy="1027077"/>
          </a:xfrm>
          <a:prstGeom prst="rect">
            <a:avLst/>
          </a:prstGeom>
        </p:spPr>
      </p:pic>
      <p:pic>
        <p:nvPicPr>
          <p:cNvPr id="43" name="Picture 42" descr="Icon&#10;&#10;Description automatically generated">
            <a:extLst>
              <a:ext uri="{FF2B5EF4-FFF2-40B4-BE49-F238E27FC236}">
                <a16:creationId xmlns:a16="http://schemas.microsoft.com/office/drawing/2014/main" id="{384E8512-BB3F-4318-894E-C9880B161AD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557299" y="2836290"/>
            <a:ext cx="1027077" cy="1027077"/>
          </a:xfrm>
          <a:prstGeom prst="rect">
            <a:avLst/>
          </a:prstGeom>
        </p:spPr>
      </p:pic>
      <p:pic>
        <p:nvPicPr>
          <p:cNvPr id="45" name="Picture 44" descr="Icon&#10;&#10;Description automatically generated">
            <a:extLst>
              <a:ext uri="{FF2B5EF4-FFF2-40B4-BE49-F238E27FC236}">
                <a16:creationId xmlns:a16="http://schemas.microsoft.com/office/drawing/2014/main" id="{805D4E4E-30AA-4A31-A5C1-2F6905A3A73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565021" y="3986667"/>
            <a:ext cx="1027077" cy="1027077"/>
          </a:xfrm>
          <a:prstGeom prst="rect">
            <a:avLst/>
          </a:prstGeom>
        </p:spPr>
      </p:pic>
      <p:pic>
        <p:nvPicPr>
          <p:cNvPr id="47" name="Picture 46" descr="Icon&#10;&#10;Description automatically generated">
            <a:extLst>
              <a:ext uri="{FF2B5EF4-FFF2-40B4-BE49-F238E27FC236}">
                <a16:creationId xmlns:a16="http://schemas.microsoft.com/office/drawing/2014/main" id="{683E8C52-F6BC-4010-9328-7FD53418499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547608" y="5222254"/>
            <a:ext cx="1027077" cy="1027077"/>
          </a:xfrm>
          <a:prstGeom prst="rect">
            <a:avLst/>
          </a:prstGeom>
        </p:spPr>
      </p:pic>
      <p:pic>
        <p:nvPicPr>
          <p:cNvPr id="49" name="Picture 48" descr="Icon&#10;&#10;Description automatically generated">
            <a:extLst>
              <a:ext uri="{FF2B5EF4-FFF2-40B4-BE49-F238E27FC236}">
                <a16:creationId xmlns:a16="http://schemas.microsoft.com/office/drawing/2014/main" id="{782CFF4C-7236-4CA9-A310-9D5335D797D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176272" y="2874224"/>
            <a:ext cx="1027077" cy="1027077"/>
          </a:xfrm>
          <a:prstGeom prst="rect">
            <a:avLst/>
          </a:prstGeom>
        </p:spPr>
      </p:pic>
      <p:pic>
        <p:nvPicPr>
          <p:cNvPr id="51" name="Picture 50" descr="Icon&#10;&#10;Description automatically generated">
            <a:extLst>
              <a:ext uri="{FF2B5EF4-FFF2-40B4-BE49-F238E27FC236}">
                <a16:creationId xmlns:a16="http://schemas.microsoft.com/office/drawing/2014/main" id="{44315346-700C-48C0-B7B0-A3A88713F41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150654" y="5222255"/>
            <a:ext cx="1027077" cy="1027077"/>
          </a:xfrm>
          <a:prstGeom prst="rect">
            <a:avLst/>
          </a:prstGeom>
        </p:spPr>
      </p:pic>
      <p:pic>
        <p:nvPicPr>
          <p:cNvPr id="55" name="Picture 54" descr="Icon&#10;&#10;Description automatically generated">
            <a:extLst>
              <a:ext uri="{FF2B5EF4-FFF2-40B4-BE49-F238E27FC236}">
                <a16:creationId xmlns:a16="http://schemas.microsoft.com/office/drawing/2014/main" id="{ECF047BC-E0EB-465F-A757-1D158D622E9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912500" y="3963710"/>
            <a:ext cx="1073686" cy="1073686"/>
          </a:xfrm>
          <a:prstGeom prst="rect">
            <a:avLst/>
          </a:prstGeom>
        </p:spPr>
      </p:pic>
      <p:sp>
        <p:nvSpPr>
          <p:cNvPr id="2" name="TextBox 1">
            <a:extLst>
              <a:ext uri="{FF2B5EF4-FFF2-40B4-BE49-F238E27FC236}">
                <a16:creationId xmlns:a16="http://schemas.microsoft.com/office/drawing/2014/main" id="{D494FC31-407B-4B57-AD0B-1FF72E00A991}"/>
              </a:ext>
            </a:extLst>
          </p:cNvPr>
          <p:cNvSpPr txBox="1"/>
          <p:nvPr/>
        </p:nvSpPr>
        <p:spPr>
          <a:xfrm>
            <a:off x="962890" y="6427407"/>
            <a:ext cx="9306319" cy="400110"/>
          </a:xfrm>
          <a:prstGeom prst="rect">
            <a:avLst/>
          </a:prstGeom>
          <a:noFill/>
        </p:spPr>
        <p:txBody>
          <a:bodyPr wrap="square" rtlCol="0">
            <a:spAutoFit/>
          </a:bodyPr>
          <a:lstStyle/>
          <a:p>
            <a:r>
              <a:rPr lang="en-US" sz="2000" b="1" dirty="0">
                <a:solidFill>
                  <a:srgbClr val="C00000"/>
                </a:solidFill>
              </a:rPr>
              <a:t>THIS IS JUST A SAMPLE – PURCHASED GAME INCLUDES PRINTABLE GAME CARDS!</a:t>
            </a:r>
          </a:p>
        </p:txBody>
      </p:sp>
    </p:spTree>
    <p:extLst>
      <p:ext uri="{BB962C8B-B14F-4D97-AF65-F5344CB8AC3E}">
        <p14:creationId xmlns:p14="http://schemas.microsoft.com/office/powerpoint/2010/main" val="3127965344"/>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22"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hristmas Logo.wav"/>
                                        </p:tgtEl>
                                      </p:cMediaNode>
                                    </p:audio>
                                  </p:sub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0"/>
                                        </p:tgtEl>
                                      </p:cBhvr>
                                    </p:animEffect>
                                    <p:animScale>
                                      <p:cBhvr>
                                        <p:cTn id="19" dur="250" autoRev="1" fill="hold"/>
                                        <p:tgtEl>
                                          <p:spTgt spid="10"/>
                                        </p:tgtEl>
                                      </p:cBhvr>
                                      <p:by x="105000" y="105000"/>
                                    </p:animScale>
                                  </p:childTnLst>
                                  <p:subTnLst>
                                    <p:set>
                                      <p:cBhvr override="childStyle">
                                        <p:cTn dur="1" fill="hold" display="0" masterRel="sameClick" afterEffect="1">
                                          <p:stCondLst>
                                            <p:cond evt="end" delay="0">
                                              <p:tn val="17"/>
                                            </p:cond>
                                          </p:stCondLst>
                                        </p:cTn>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0"/>
                                        </p:tgtEl>
                                      </p:cBhvr>
                                    </p:animEffect>
                                    <p:animScale>
                                      <p:cBhvr>
                                        <p:cTn id="25" dur="250" autoRev="1" fill="hold"/>
                                        <p:tgtEl>
                                          <p:spTgt spid="10"/>
                                        </p:tgtEl>
                                      </p:cBhvr>
                                      <p:by x="105000" y="105000"/>
                                    </p:animScale>
                                  </p:childTnLst>
                                  <p:subTnLst>
                                    <p:set>
                                      <p:cBhvr override="childStyle">
                                        <p:cTn dur="1" fill="hold" display="0" masterRel="sameClick" afterEffect="1">
                                          <p:stCondLst>
                                            <p:cond evt="end" delay="0">
                                              <p:tn val="23"/>
                                            </p:cond>
                                          </p:stCondLst>
                                        </p:cTn>
                                        <p:tgtEl>
                                          <p:spTgt spid="10"/>
                                        </p:tgtEl>
                                        <p:attrNameLst>
                                          <p:attrName>style.visibility</p:attrName>
                                        </p:attrNameLst>
                                      </p:cBhvr>
                                      <p:to>
                                        <p:strVal val="hidden"/>
                                      </p:to>
                                    </p:set>
                                  </p:subTnLst>
                                </p:cTn>
                              </p:par>
                              <p:par>
                                <p:cTn id="26" presetID="22" presetClass="exit" presetSubtype="1" fill="hold" nodeType="withEffect">
                                  <p:stCondLst>
                                    <p:cond delay="0"/>
                                  </p:stCondLst>
                                  <p:childTnLst>
                                    <p:animEffect transition="out" filter="wipe(up)">
                                      <p:cBhvr>
                                        <p:cTn id="27" dur="90000"/>
                                        <p:tgtEl>
                                          <p:spTgt spid="9"/>
                                        </p:tgtEl>
                                      </p:cBhvr>
                                    </p:animEffect>
                                    <p:set>
                                      <p:cBhvr>
                                        <p:cTn id="28" dur="1" fill="hold">
                                          <p:stCondLst>
                                            <p:cond delay="89999"/>
                                          </p:stCondLst>
                                        </p:cTn>
                                        <p:tgtEl>
                                          <p:spTgt spid="9"/>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4" name="EggTimerTick_BW.14585.wav"/>
                                        </p:tgtEl>
                                      </p:cMediaNode>
                                    </p:audio>
                                  </p:subTnLst>
                                </p:cTn>
                              </p:par>
                            </p:childTnLst>
                          </p:cTn>
                        </p:par>
                        <p:par>
                          <p:cTn id="29" fill="hold">
                            <p:stCondLst>
                              <p:cond delay="90000"/>
                            </p:stCondLst>
                            <p:childTnLst>
                              <p:par>
                                <p:cTn id="30" presetID="31"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fltVal val="0"/>
                                          </p:val>
                                        </p:tav>
                                        <p:tav tm="100000">
                                          <p:val>
                                            <p:strVal val="#ppt_w"/>
                                          </p:val>
                                        </p:tav>
                                      </p:tavLst>
                                    </p:anim>
                                    <p:anim calcmode="lin" valueType="num">
                                      <p:cBhvr>
                                        <p:cTn id="33" dur="1000" fill="hold"/>
                                        <p:tgtEl>
                                          <p:spTgt spid="11"/>
                                        </p:tgtEl>
                                        <p:attrNameLst>
                                          <p:attrName>ppt_h</p:attrName>
                                        </p:attrNameLst>
                                      </p:cBhvr>
                                      <p:tavLst>
                                        <p:tav tm="0">
                                          <p:val>
                                            <p:fltVal val="0"/>
                                          </p:val>
                                        </p:tav>
                                        <p:tav tm="100000">
                                          <p:val>
                                            <p:strVal val="#ppt_h"/>
                                          </p:val>
                                        </p:tav>
                                      </p:tavLst>
                                    </p:anim>
                                    <p:anim calcmode="lin" valueType="num">
                                      <p:cBhvr>
                                        <p:cTn id="34" dur="1000" fill="hold"/>
                                        <p:tgtEl>
                                          <p:spTgt spid="11"/>
                                        </p:tgtEl>
                                        <p:attrNameLst>
                                          <p:attrName>style.rotation</p:attrName>
                                        </p:attrNameLst>
                                      </p:cBhvr>
                                      <p:tavLst>
                                        <p:tav tm="0">
                                          <p:val>
                                            <p:fltVal val="90"/>
                                          </p:val>
                                        </p:tav>
                                        <p:tav tm="100000">
                                          <p:val>
                                            <p:fltVal val="0"/>
                                          </p:val>
                                        </p:tav>
                                      </p:tavLst>
                                    </p:anim>
                                    <p:animEffect transition="in" filter="fade">
                                      <p:cBhvr>
                                        <p:cTn id="35" dur="1000"/>
                                        <p:tgtEl>
                                          <p:spTgt spid="11"/>
                                        </p:tgtEl>
                                      </p:cBhvr>
                                    </p:animEffect>
                                  </p:childTnLst>
                                  <p:subTnLst>
                                    <p:audio>
                                      <p:cMediaNode>
                                        <p:cTn display="0" masterRel="sameClick">
                                          <p:stCondLst>
                                            <p:cond evt="begin" delay="0">
                                              <p:tn val="30"/>
                                            </p:cond>
                                          </p:stCondLst>
                                          <p:endCondLst>
                                            <p:cond evt="onStopAudio" delay="0">
                                              <p:tgtEl>
                                                <p:sldTgt/>
                                              </p:tgtEl>
                                            </p:cond>
                                          </p:endCondLst>
                                        </p:cTn>
                                        <p:tgtEl>
                                          <p:sndTgt r:embed="rId5" name="failure.wav"/>
                                        </p:tgtEl>
                                      </p:cMediaNode>
                                    </p:audio>
                                  </p:sub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49"/>
                    </p:tgtEl>
                  </p:cond>
                </p:stCondLst>
                <p:endSync evt="end" delay="0">
                  <p:rtn val="all"/>
                </p:endSync>
                <p:childTnLst>
                  <p:par>
                    <p:cTn id="37" fill="hold">
                      <p:stCondLst>
                        <p:cond delay="0"/>
                      </p:stCondLst>
                      <p:childTnLst>
                        <p:par>
                          <p:cTn id="38" fill="hold">
                            <p:stCondLst>
                              <p:cond delay="0"/>
                            </p:stCondLst>
                            <p:childTnLst>
                              <p:par>
                                <p:cTn id="39" presetID="22" presetClass="exit" presetSubtype="1" fill="hold" nodeType="clickEffect">
                                  <p:stCondLst>
                                    <p:cond delay="0"/>
                                  </p:stCondLst>
                                  <p:childTnLst>
                                    <p:animEffect transition="out" filter="wipe(up)">
                                      <p:cBhvr>
                                        <p:cTn id="40" dur="500"/>
                                        <p:tgtEl>
                                          <p:spTgt spid="49"/>
                                        </p:tgtEl>
                                      </p:cBhvr>
                                    </p:animEffect>
                                    <p:set>
                                      <p:cBhvr>
                                        <p:cTn id="41" dur="1" fill="hold">
                                          <p:stCondLst>
                                            <p:cond delay="499"/>
                                          </p:stCondLst>
                                        </p:cTn>
                                        <p:tgtEl>
                                          <p:spTgt spid="49"/>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49"/>
                  </p:tgtEl>
                </p:cond>
              </p:nextCondLst>
            </p:seq>
            <p:seq concurrent="1" nextAc="seek">
              <p:cTn id="42" restart="whenNotActive" fill="hold" evtFilter="cancelBubble" nodeType="interactiveSeq">
                <p:stCondLst>
                  <p:cond evt="onClick" delay="0">
                    <p:tgtEl>
                      <p:spTgt spid="43"/>
                    </p:tgtEl>
                  </p:cond>
                </p:stCondLst>
                <p:endSync evt="end" delay="0">
                  <p:rtn val="all"/>
                </p:endSync>
                <p:childTnLst>
                  <p:par>
                    <p:cTn id="43" fill="hold">
                      <p:stCondLst>
                        <p:cond delay="0"/>
                      </p:stCondLst>
                      <p:childTnLst>
                        <p:par>
                          <p:cTn id="44" fill="hold">
                            <p:stCondLst>
                              <p:cond delay="0"/>
                            </p:stCondLst>
                            <p:childTnLst>
                              <p:par>
                                <p:cTn id="45" presetID="22" presetClass="exit" presetSubtype="1" fill="hold" nodeType="clickEffect">
                                  <p:stCondLst>
                                    <p:cond delay="0"/>
                                  </p:stCondLst>
                                  <p:childTnLst>
                                    <p:animEffect transition="out" filter="wipe(up)">
                                      <p:cBhvr>
                                        <p:cTn id="46" dur="500"/>
                                        <p:tgtEl>
                                          <p:spTgt spid="43"/>
                                        </p:tgtEl>
                                      </p:cBhvr>
                                    </p:animEffect>
                                    <p:set>
                                      <p:cBhvr>
                                        <p:cTn id="47" dur="1" fill="hold">
                                          <p:stCondLst>
                                            <p:cond delay="499"/>
                                          </p:stCondLst>
                                        </p:cTn>
                                        <p:tgtEl>
                                          <p:spTgt spid="43"/>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43"/>
                  </p:tgtEl>
                </p:cond>
              </p:nextCondLst>
            </p:seq>
            <p:seq concurrent="1" nextAc="seek">
              <p:cTn id="48" restart="whenNotActive" fill="hold" evtFilter="cancelBubble" nodeType="interactiveSeq">
                <p:stCondLst>
                  <p:cond evt="onClick" delay="0">
                    <p:tgtEl>
                      <p:spTgt spid="36"/>
                    </p:tgtEl>
                  </p:cond>
                </p:stCondLst>
                <p:endSync evt="end" delay="0">
                  <p:rtn val="all"/>
                </p:endSync>
                <p:childTnLst>
                  <p:par>
                    <p:cTn id="49" fill="hold">
                      <p:stCondLst>
                        <p:cond delay="0"/>
                      </p:stCondLst>
                      <p:childTnLst>
                        <p:par>
                          <p:cTn id="50" fill="hold">
                            <p:stCondLst>
                              <p:cond delay="0"/>
                            </p:stCondLst>
                            <p:childTnLst>
                              <p:par>
                                <p:cTn id="51" presetID="22" presetClass="exit" presetSubtype="1" fill="hold" nodeType="clickEffect">
                                  <p:stCondLst>
                                    <p:cond delay="0"/>
                                  </p:stCondLst>
                                  <p:childTnLst>
                                    <p:animEffect transition="out" filter="wipe(up)">
                                      <p:cBhvr>
                                        <p:cTn id="52" dur="500"/>
                                        <p:tgtEl>
                                          <p:spTgt spid="36"/>
                                        </p:tgtEl>
                                      </p:cBhvr>
                                    </p:animEffect>
                                    <p:set>
                                      <p:cBhvr>
                                        <p:cTn id="53" dur="1" fill="hold">
                                          <p:stCondLst>
                                            <p:cond delay="499"/>
                                          </p:stCondLst>
                                        </p:cTn>
                                        <p:tgtEl>
                                          <p:spTgt spid="36"/>
                                        </p:tgtEl>
                                        <p:attrNameLst>
                                          <p:attrName>style.visibility</p:attrName>
                                        </p:attrNameLst>
                                      </p:cBhvr>
                                      <p:to>
                                        <p:strVal val="hidden"/>
                                      </p:to>
                                    </p:set>
                                  </p:childTnLst>
                                  <p:subTnLst>
                                    <p:audio>
                                      <p:cMediaNode>
                                        <p:cTn display="0" masterRel="sameClick">
                                          <p:stCondLst>
                                            <p:cond evt="begin" delay="0">
                                              <p:tn val="51"/>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36"/>
                  </p:tgtEl>
                </p:cond>
              </p:nextCondLst>
            </p:seq>
            <p:seq concurrent="1" nextAc="seek">
              <p:cTn id="54" restart="whenNotActive" fill="hold" evtFilter="cancelBubble" nodeType="interactiveSeq">
                <p:stCondLst>
                  <p:cond evt="onClick" delay="0">
                    <p:tgtEl>
                      <p:spTgt spid="55"/>
                    </p:tgtEl>
                  </p:cond>
                </p:stCondLst>
                <p:endSync evt="end" delay="0">
                  <p:rtn val="all"/>
                </p:endSync>
                <p:childTnLst>
                  <p:par>
                    <p:cTn id="55" fill="hold">
                      <p:stCondLst>
                        <p:cond delay="0"/>
                      </p:stCondLst>
                      <p:childTnLst>
                        <p:par>
                          <p:cTn id="56" fill="hold">
                            <p:stCondLst>
                              <p:cond delay="0"/>
                            </p:stCondLst>
                            <p:childTnLst>
                              <p:par>
                                <p:cTn id="57" presetID="22" presetClass="exit" presetSubtype="1" fill="hold" nodeType="clickEffect">
                                  <p:stCondLst>
                                    <p:cond delay="0"/>
                                  </p:stCondLst>
                                  <p:childTnLst>
                                    <p:animEffect transition="out" filter="wipe(up)">
                                      <p:cBhvr>
                                        <p:cTn id="58" dur="500"/>
                                        <p:tgtEl>
                                          <p:spTgt spid="55"/>
                                        </p:tgtEl>
                                      </p:cBhvr>
                                    </p:animEffect>
                                    <p:set>
                                      <p:cBhvr>
                                        <p:cTn id="59" dur="1" fill="hold">
                                          <p:stCondLst>
                                            <p:cond delay="499"/>
                                          </p:stCondLst>
                                        </p:cTn>
                                        <p:tgtEl>
                                          <p:spTgt spid="55"/>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55"/>
                  </p:tgtEl>
                </p:cond>
              </p:nextCondLst>
            </p:seq>
            <p:seq concurrent="1" nextAc="seek">
              <p:cTn id="60" restart="whenNotActive" fill="hold" evtFilter="cancelBubble" nodeType="interactiveSeq">
                <p:stCondLst>
                  <p:cond evt="onClick" delay="0">
                    <p:tgtEl>
                      <p:spTgt spid="45"/>
                    </p:tgtEl>
                  </p:cond>
                </p:stCondLst>
                <p:endSync evt="end" delay="0">
                  <p:rtn val="all"/>
                </p:endSync>
                <p:childTnLst>
                  <p:par>
                    <p:cTn id="61" fill="hold">
                      <p:stCondLst>
                        <p:cond delay="0"/>
                      </p:stCondLst>
                      <p:childTnLst>
                        <p:par>
                          <p:cTn id="62" fill="hold">
                            <p:stCondLst>
                              <p:cond delay="0"/>
                            </p:stCondLst>
                            <p:childTnLst>
                              <p:par>
                                <p:cTn id="63" presetID="22" presetClass="exit" presetSubtype="1" fill="hold" nodeType="clickEffect">
                                  <p:stCondLst>
                                    <p:cond delay="0"/>
                                  </p:stCondLst>
                                  <p:childTnLst>
                                    <p:animEffect transition="out" filter="wipe(up)">
                                      <p:cBhvr>
                                        <p:cTn id="64" dur="500"/>
                                        <p:tgtEl>
                                          <p:spTgt spid="45"/>
                                        </p:tgtEl>
                                      </p:cBhvr>
                                    </p:animEffect>
                                    <p:set>
                                      <p:cBhvr>
                                        <p:cTn id="65" dur="1" fill="hold">
                                          <p:stCondLst>
                                            <p:cond delay="499"/>
                                          </p:stCondLst>
                                        </p:cTn>
                                        <p:tgtEl>
                                          <p:spTgt spid="45"/>
                                        </p:tgtEl>
                                        <p:attrNameLst>
                                          <p:attrName>style.visibility</p:attrName>
                                        </p:attrNameLst>
                                      </p:cBhvr>
                                      <p:to>
                                        <p:strVal val="hidden"/>
                                      </p:to>
                                    </p:set>
                                  </p:childTnLst>
                                  <p:subTnLst>
                                    <p:audio>
                                      <p:cMediaNode>
                                        <p:cTn display="0" masterRel="sameClick">
                                          <p:stCondLst>
                                            <p:cond evt="begin" delay="0">
                                              <p:tn val="63"/>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45"/>
                  </p:tgtEl>
                </p:cond>
              </p:nextCondLst>
            </p:seq>
            <p:seq concurrent="1" nextAc="seek">
              <p:cTn id="66" restart="whenNotActive" fill="hold" evtFilter="cancelBubble" nodeType="interactiveSeq">
                <p:stCondLst>
                  <p:cond evt="onClick" delay="0">
                    <p:tgtEl>
                      <p:spTgt spid="39"/>
                    </p:tgtEl>
                  </p:cond>
                </p:stCondLst>
                <p:endSync evt="end" delay="0">
                  <p:rtn val="all"/>
                </p:endSync>
                <p:childTnLst>
                  <p:par>
                    <p:cTn id="67" fill="hold">
                      <p:stCondLst>
                        <p:cond delay="0"/>
                      </p:stCondLst>
                      <p:childTnLst>
                        <p:par>
                          <p:cTn id="68" fill="hold">
                            <p:stCondLst>
                              <p:cond delay="0"/>
                            </p:stCondLst>
                            <p:childTnLst>
                              <p:par>
                                <p:cTn id="69" presetID="22" presetClass="exit" presetSubtype="1" fill="hold" nodeType="clickEffect">
                                  <p:stCondLst>
                                    <p:cond delay="0"/>
                                  </p:stCondLst>
                                  <p:childTnLst>
                                    <p:animEffect transition="out" filter="wipe(up)">
                                      <p:cBhvr>
                                        <p:cTn id="70" dur="500"/>
                                        <p:tgtEl>
                                          <p:spTgt spid="39"/>
                                        </p:tgtEl>
                                      </p:cBhvr>
                                    </p:animEffect>
                                    <p:set>
                                      <p:cBhvr>
                                        <p:cTn id="71" dur="1" fill="hold">
                                          <p:stCondLst>
                                            <p:cond delay="499"/>
                                          </p:stCondLst>
                                        </p:cTn>
                                        <p:tgtEl>
                                          <p:spTgt spid="39"/>
                                        </p:tgtEl>
                                        <p:attrNameLst>
                                          <p:attrName>style.visibility</p:attrName>
                                        </p:attrNameLst>
                                      </p:cBhvr>
                                      <p:to>
                                        <p:strVal val="hidden"/>
                                      </p:to>
                                    </p:set>
                                  </p:childTnLst>
                                  <p:subTnLst>
                                    <p:audio>
                                      <p:cMediaNode>
                                        <p:cTn display="0" masterRel="sameClick">
                                          <p:stCondLst>
                                            <p:cond evt="begin" delay="0">
                                              <p:tn val="69"/>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39"/>
                  </p:tgtEl>
                </p:cond>
              </p:nextCondLst>
            </p:seq>
            <p:seq concurrent="1" nextAc="seek">
              <p:cTn id="72" restart="whenNotActive" fill="hold" evtFilter="cancelBubble" nodeType="interactiveSeq">
                <p:stCondLst>
                  <p:cond evt="onClick" delay="0">
                    <p:tgtEl>
                      <p:spTgt spid="51"/>
                    </p:tgtEl>
                  </p:cond>
                </p:stCondLst>
                <p:endSync evt="end" delay="0">
                  <p:rtn val="all"/>
                </p:endSync>
                <p:childTnLst>
                  <p:par>
                    <p:cTn id="73" fill="hold">
                      <p:stCondLst>
                        <p:cond delay="0"/>
                      </p:stCondLst>
                      <p:childTnLst>
                        <p:par>
                          <p:cTn id="74" fill="hold">
                            <p:stCondLst>
                              <p:cond delay="0"/>
                            </p:stCondLst>
                            <p:childTnLst>
                              <p:par>
                                <p:cTn id="75" presetID="22" presetClass="exit" presetSubtype="1" fill="hold" nodeType="clickEffect">
                                  <p:stCondLst>
                                    <p:cond delay="0"/>
                                  </p:stCondLst>
                                  <p:childTnLst>
                                    <p:animEffect transition="out" filter="wipe(up)">
                                      <p:cBhvr>
                                        <p:cTn id="76" dur="500"/>
                                        <p:tgtEl>
                                          <p:spTgt spid="51"/>
                                        </p:tgtEl>
                                      </p:cBhvr>
                                    </p:animEffect>
                                    <p:set>
                                      <p:cBhvr>
                                        <p:cTn id="77" dur="1" fill="hold">
                                          <p:stCondLst>
                                            <p:cond delay="499"/>
                                          </p:stCondLst>
                                        </p:cTn>
                                        <p:tgtEl>
                                          <p:spTgt spid="51"/>
                                        </p:tgtEl>
                                        <p:attrNameLst>
                                          <p:attrName>style.visibility</p:attrName>
                                        </p:attrNameLst>
                                      </p:cBhvr>
                                      <p:to>
                                        <p:strVal val="hidden"/>
                                      </p:to>
                                    </p:set>
                                  </p:childTnLst>
                                  <p:subTnLst>
                                    <p:audio>
                                      <p:cMediaNode>
                                        <p:cTn display="0" masterRel="sameClick">
                                          <p:stCondLst>
                                            <p:cond evt="begin" delay="0">
                                              <p:tn val="75"/>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51"/>
                  </p:tgtEl>
                </p:cond>
              </p:nextCondLst>
            </p:seq>
            <p:seq concurrent="1" nextAc="seek">
              <p:cTn id="78" restart="whenNotActive" fill="hold" evtFilter="cancelBubble" nodeType="interactiveSeq">
                <p:stCondLst>
                  <p:cond evt="onClick" delay="0">
                    <p:tgtEl>
                      <p:spTgt spid="47"/>
                    </p:tgtEl>
                  </p:cond>
                </p:stCondLst>
                <p:endSync evt="end" delay="0">
                  <p:rtn val="all"/>
                </p:endSync>
                <p:childTnLst>
                  <p:par>
                    <p:cTn id="79" fill="hold">
                      <p:stCondLst>
                        <p:cond delay="0"/>
                      </p:stCondLst>
                      <p:childTnLst>
                        <p:par>
                          <p:cTn id="80" fill="hold">
                            <p:stCondLst>
                              <p:cond delay="0"/>
                            </p:stCondLst>
                            <p:childTnLst>
                              <p:par>
                                <p:cTn id="81" presetID="22" presetClass="exit" presetSubtype="1" fill="hold" nodeType="clickEffect">
                                  <p:stCondLst>
                                    <p:cond delay="0"/>
                                  </p:stCondLst>
                                  <p:childTnLst>
                                    <p:animEffect transition="out" filter="wipe(up)">
                                      <p:cBhvr>
                                        <p:cTn id="82" dur="500"/>
                                        <p:tgtEl>
                                          <p:spTgt spid="47"/>
                                        </p:tgtEl>
                                      </p:cBhvr>
                                    </p:animEffect>
                                    <p:set>
                                      <p:cBhvr>
                                        <p:cTn id="83" dur="1" fill="hold">
                                          <p:stCondLst>
                                            <p:cond delay="499"/>
                                          </p:stCondLst>
                                        </p:cTn>
                                        <p:tgtEl>
                                          <p:spTgt spid="47"/>
                                        </p:tgtEl>
                                        <p:attrNameLst>
                                          <p:attrName>style.visibility</p:attrName>
                                        </p:attrNameLst>
                                      </p:cBhvr>
                                      <p:to>
                                        <p:strVal val="hidden"/>
                                      </p:to>
                                    </p:set>
                                  </p:childTnLst>
                                  <p:subTnLst>
                                    <p:audio>
                                      <p:cMediaNode>
                                        <p:cTn display="0" masterRel="sameClick">
                                          <p:stCondLst>
                                            <p:cond evt="begin" delay="0">
                                              <p:tn val="81"/>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47"/>
                  </p:tgtEl>
                </p:cond>
              </p:nextCondLst>
            </p:seq>
            <p:seq concurrent="1" nextAc="seek">
              <p:cTn id="84" restart="whenNotActive" fill="hold" evtFilter="cancelBubble" nodeType="interactiveSeq">
                <p:stCondLst>
                  <p:cond evt="onClick" delay="0">
                    <p:tgtEl>
                      <p:spTgt spid="41"/>
                    </p:tgtEl>
                  </p:cond>
                </p:stCondLst>
                <p:endSync evt="end" delay="0">
                  <p:rtn val="all"/>
                </p:endSync>
                <p:childTnLst>
                  <p:par>
                    <p:cTn id="85" fill="hold">
                      <p:stCondLst>
                        <p:cond delay="0"/>
                      </p:stCondLst>
                      <p:childTnLst>
                        <p:par>
                          <p:cTn id="86" fill="hold">
                            <p:stCondLst>
                              <p:cond delay="0"/>
                            </p:stCondLst>
                            <p:childTnLst>
                              <p:par>
                                <p:cTn id="87" presetID="22" presetClass="exit" presetSubtype="1" fill="hold" nodeType="clickEffect">
                                  <p:stCondLst>
                                    <p:cond delay="0"/>
                                  </p:stCondLst>
                                  <p:childTnLst>
                                    <p:animEffect transition="out" filter="wipe(up)">
                                      <p:cBhvr>
                                        <p:cTn id="88" dur="500"/>
                                        <p:tgtEl>
                                          <p:spTgt spid="41"/>
                                        </p:tgtEl>
                                      </p:cBhvr>
                                    </p:animEffect>
                                    <p:set>
                                      <p:cBhvr>
                                        <p:cTn id="89" dur="1" fill="hold">
                                          <p:stCondLst>
                                            <p:cond delay="499"/>
                                          </p:stCondLst>
                                        </p:cTn>
                                        <p:tgtEl>
                                          <p:spTgt spid="41"/>
                                        </p:tgtEl>
                                        <p:attrNameLst>
                                          <p:attrName>style.visibility</p:attrName>
                                        </p:attrNameLst>
                                      </p:cBhvr>
                                      <p:to>
                                        <p:strVal val="hidden"/>
                                      </p:to>
                                    </p:set>
                                  </p:childTnLst>
                                  <p:subTnLst>
                                    <p:audio>
                                      <p:cMediaNode>
                                        <p:cTn display="0" masterRel="sameClick">
                                          <p:stCondLst>
                                            <p:cond evt="begin" delay="0">
                                              <p:tn val="87"/>
                                            </p:cond>
                                          </p:stCondLst>
                                          <p:endCondLst>
                                            <p:cond evt="onStopAudio" delay="0">
                                              <p:tgtEl>
                                                <p:sldTgt/>
                                              </p:tgtEl>
                                            </p:cond>
                                          </p:endCondLst>
                                        </p:cTn>
                                        <p:tgtEl>
                                          <p:sndTgt r:embed="rId6" name="Magic Game Spell 06.wav"/>
                                        </p:tgtEl>
                                      </p:cMediaNode>
                                    </p:audio>
                                  </p:subTnLst>
                                </p:cTn>
                              </p:par>
                            </p:childTnLst>
                          </p:cTn>
                        </p:par>
                      </p:childTnLst>
                    </p:cTn>
                  </p:par>
                </p:childTnLst>
              </p:cTn>
              <p:nextCondLst>
                <p:cond evt="onClick" delay="0">
                  <p:tgtEl>
                    <p:spTgt spid="41"/>
                  </p:tgtEl>
                </p:cond>
              </p:nextCondLst>
            </p:seq>
          </p:childTnLst>
        </p:cTn>
      </p:par>
    </p:tnLst>
    <p:bldLst>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63A3532-96A9-4CA5-B417-0F5681F22409}"/>
              </a:ext>
            </a:extLst>
          </p:cNvPr>
          <p:cNvSpPr/>
          <p:nvPr/>
        </p:nvSpPr>
        <p:spPr>
          <a:xfrm>
            <a:off x="0" y="0"/>
            <a:ext cx="12192000" cy="16009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hlinkClick r:id="rId4" action="ppaction://hlinksldjump"/>
            <a:extLst>
              <a:ext uri="{FF2B5EF4-FFF2-40B4-BE49-F238E27FC236}">
                <a16:creationId xmlns:a16="http://schemas.microsoft.com/office/drawing/2014/main" id="{408EA790-D113-4B05-86D7-8ABB6EE18C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730" y="-35553"/>
            <a:ext cx="2281205" cy="1626933"/>
          </a:xfrm>
          <a:prstGeom prst="rect">
            <a:avLst/>
          </a:prstGeom>
        </p:spPr>
      </p:pic>
      <p:sp>
        <p:nvSpPr>
          <p:cNvPr id="27" name="TextBox 26">
            <a:extLst>
              <a:ext uri="{FF2B5EF4-FFF2-40B4-BE49-F238E27FC236}">
                <a16:creationId xmlns:a16="http://schemas.microsoft.com/office/drawing/2014/main" id="{DA796DAF-6368-42C1-ACA0-461443057A4D}"/>
              </a:ext>
            </a:extLst>
          </p:cNvPr>
          <p:cNvSpPr txBox="1"/>
          <p:nvPr/>
        </p:nvSpPr>
        <p:spPr>
          <a:xfrm>
            <a:off x="2959104" y="290419"/>
            <a:ext cx="8451846" cy="1077218"/>
          </a:xfrm>
          <a:prstGeom prst="rect">
            <a:avLst/>
          </a:prstGeom>
          <a:noFill/>
        </p:spPr>
        <p:txBody>
          <a:bodyPr wrap="square" rtlCol="0">
            <a:spAutoFit/>
          </a:bodyPr>
          <a:lstStyle/>
          <a:p>
            <a:pPr algn="ctr"/>
            <a:r>
              <a:rPr lang="en-US" sz="1600" dirty="0">
                <a:solidFill>
                  <a:schemeClr val="bg1"/>
                </a:solidFill>
                <a:latin typeface="LEMON MILK Bold" panose="00000800000000000000" pitchFamily="50" charset="0"/>
              </a:rPr>
              <a:t>welcome to reindeer games!  In these games, unlike the minute to win it games, you are not racing against the clock you are racing against each other.  No timer – the first team that completes the task according to the rules wins the points.</a:t>
            </a:r>
          </a:p>
        </p:txBody>
      </p:sp>
      <p:sp>
        <p:nvSpPr>
          <p:cNvPr id="2" name="TextBox 1">
            <a:extLst>
              <a:ext uri="{FF2B5EF4-FFF2-40B4-BE49-F238E27FC236}">
                <a16:creationId xmlns:a16="http://schemas.microsoft.com/office/drawing/2014/main" id="{15725BFC-2E38-49C5-AC5E-225D15682999}"/>
              </a:ext>
            </a:extLst>
          </p:cNvPr>
          <p:cNvSpPr txBox="1"/>
          <p:nvPr/>
        </p:nvSpPr>
        <p:spPr>
          <a:xfrm>
            <a:off x="345084" y="1946267"/>
            <a:ext cx="5541560" cy="4708981"/>
          </a:xfrm>
          <a:prstGeom prst="rect">
            <a:avLst/>
          </a:prstGeom>
          <a:noFill/>
        </p:spPr>
        <p:txBody>
          <a:bodyPr wrap="square" rtlCol="0">
            <a:spAutoFit/>
          </a:bodyPr>
          <a:lstStyle/>
          <a:p>
            <a:r>
              <a:rPr lang="en-US" sz="2000" b="1" dirty="0"/>
              <a:t>Reindeer Hoofs : </a:t>
            </a:r>
            <a:r>
              <a:rPr lang="en-US" sz="2000" dirty="0"/>
              <a:t>All players on your team participate. </a:t>
            </a:r>
          </a:p>
          <a:p>
            <a:endParaRPr lang="en-US" sz="2000" dirty="0"/>
          </a:p>
          <a:p>
            <a:r>
              <a:rPr lang="en-US" sz="2000" dirty="0"/>
              <a:t>The team sits shoulder to shoulder in a line.  Each player puts plastic cups over their hands to create the reindeer hoofs.</a:t>
            </a:r>
          </a:p>
          <a:p>
            <a:endParaRPr lang="en-US" sz="2000" dirty="0"/>
          </a:p>
          <a:p>
            <a:r>
              <a:rPr lang="en-US" sz="2000" dirty="0"/>
              <a:t>On one side of the team is a bowl with five jingle bells in it,  on the other side is an empty bowl.  Players must pass each jingle bell down the line to the other side using only their hoofs. The last player putting dropping it in a bowl.</a:t>
            </a:r>
          </a:p>
          <a:p>
            <a:r>
              <a:rPr lang="en-US" sz="2000" dirty="0"/>
              <a:t> </a:t>
            </a:r>
          </a:p>
          <a:p>
            <a:r>
              <a:rPr lang="en-US" sz="2000" dirty="0"/>
              <a:t>The first team to get all five in their end bowl wins 600 points.</a:t>
            </a:r>
          </a:p>
        </p:txBody>
      </p:sp>
      <p:grpSp>
        <p:nvGrpSpPr>
          <p:cNvPr id="6" name="Group 5">
            <a:extLst>
              <a:ext uri="{FF2B5EF4-FFF2-40B4-BE49-F238E27FC236}">
                <a16:creationId xmlns:a16="http://schemas.microsoft.com/office/drawing/2014/main" id="{EF778EA4-2502-4C88-8107-89B0DAF70A8D}"/>
              </a:ext>
            </a:extLst>
          </p:cNvPr>
          <p:cNvGrpSpPr/>
          <p:nvPr/>
        </p:nvGrpSpPr>
        <p:grpSpPr>
          <a:xfrm>
            <a:off x="6096000" y="1891325"/>
            <a:ext cx="5619301" cy="4568553"/>
            <a:chOff x="5982148" y="1891325"/>
            <a:chExt cx="5619301" cy="4568553"/>
          </a:xfrm>
        </p:grpSpPr>
        <p:grpSp>
          <p:nvGrpSpPr>
            <p:cNvPr id="7" name="Group 6">
              <a:extLst>
                <a:ext uri="{FF2B5EF4-FFF2-40B4-BE49-F238E27FC236}">
                  <a16:creationId xmlns:a16="http://schemas.microsoft.com/office/drawing/2014/main" id="{75B755B9-7671-43DD-BCEE-7D01102F14AA}"/>
                </a:ext>
              </a:extLst>
            </p:cNvPr>
            <p:cNvGrpSpPr/>
            <p:nvPr/>
          </p:nvGrpSpPr>
          <p:grpSpPr>
            <a:xfrm rot="21393517">
              <a:off x="5982148" y="1891325"/>
              <a:ext cx="2847782" cy="3768102"/>
              <a:chOff x="5619751" y="2238375"/>
              <a:chExt cx="3124200" cy="4133850"/>
            </a:xfrm>
          </p:grpSpPr>
          <p:sp>
            <p:nvSpPr>
              <p:cNvPr id="11" name="Rectangle 10">
                <a:extLst>
                  <a:ext uri="{FF2B5EF4-FFF2-40B4-BE49-F238E27FC236}">
                    <a16:creationId xmlns:a16="http://schemas.microsoft.com/office/drawing/2014/main" id="{1962B4C1-34B0-4EF6-A98B-147DD52EF22B}"/>
                  </a:ext>
                </a:extLst>
              </p:cNvPr>
              <p:cNvSpPr/>
              <p:nvPr/>
            </p:nvSpPr>
            <p:spPr>
              <a:xfrm>
                <a:off x="5619751" y="2238375"/>
                <a:ext cx="3124200" cy="41338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person, indoor, table, wooden&#10;&#10;Description automatically generated">
                <a:extLst>
                  <a:ext uri="{FF2B5EF4-FFF2-40B4-BE49-F238E27FC236}">
                    <a16:creationId xmlns:a16="http://schemas.microsoft.com/office/drawing/2014/main" id="{0158DB32-72BB-4B78-AE63-7DAB17CD9F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5237032" y="2829390"/>
                <a:ext cx="3895989" cy="2921992"/>
              </a:xfrm>
              <a:prstGeom prst="rect">
                <a:avLst/>
              </a:prstGeom>
              <a:ln w="19050">
                <a:solidFill>
                  <a:schemeClr val="tx1"/>
                </a:solidFill>
              </a:ln>
            </p:spPr>
          </p:pic>
        </p:grpSp>
        <p:grpSp>
          <p:nvGrpSpPr>
            <p:cNvPr id="8" name="Group 7">
              <a:extLst>
                <a:ext uri="{FF2B5EF4-FFF2-40B4-BE49-F238E27FC236}">
                  <a16:creationId xmlns:a16="http://schemas.microsoft.com/office/drawing/2014/main" id="{D85129B0-533D-4D9F-8F3F-D17F95B7ADDA}"/>
                </a:ext>
              </a:extLst>
            </p:cNvPr>
            <p:cNvGrpSpPr/>
            <p:nvPr/>
          </p:nvGrpSpPr>
          <p:grpSpPr>
            <a:xfrm rot="223835">
              <a:off x="8753667" y="2691776"/>
              <a:ext cx="2847782" cy="3768102"/>
              <a:chOff x="8820150" y="2238375"/>
              <a:chExt cx="3124200" cy="4133850"/>
            </a:xfrm>
          </p:grpSpPr>
          <p:sp>
            <p:nvSpPr>
              <p:cNvPr id="9" name="Rectangle 8">
                <a:extLst>
                  <a:ext uri="{FF2B5EF4-FFF2-40B4-BE49-F238E27FC236}">
                    <a16:creationId xmlns:a16="http://schemas.microsoft.com/office/drawing/2014/main" id="{8E8F92E1-ACD1-4C0E-8315-DCA86645DCC1}"/>
                  </a:ext>
                </a:extLst>
              </p:cNvPr>
              <p:cNvSpPr/>
              <p:nvPr/>
            </p:nvSpPr>
            <p:spPr>
              <a:xfrm>
                <a:off x="8820150" y="2238375"/>
                <a:ext cx="3124200" cy="41338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erson wearing a costume&#10;&#10;Description automatically generated">
                <a:extLst>
                  <a:ext uri="{FF2B5EF4-FFF2-40B4-BE49-F238E27FC236}">
                    <a16:creationId xmlns:a16="http://schemas.microsoft.com/office/drawing/2014/main" id="{9CEF7282-3FFD-4939-942A-A0835484C2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8437926" y="2829390"/>
                <a:ext cx="3895988" cy="2921991"/>
              </a:xfrm>
              <a:prstGeom prst="rect">
                <a:avLst/>
              </a:prstGeom>
              <a:ln w="19050">
                <a:solidFill>
                  <a:schemeClr val="tx1"/>
                </a:solidFill>
              </a:ln>
            </p:spPr>
          </p:pic>
        </p:grpSp>
      </p:grpSp>
      <p:sp>
        <p:nvSpPr>
          <p:cNvPr id="3" name="TextBox 2">
            <a:extLst>
              <a:ext uri="{FF2B5EF4-FFF2-40B4-BE49-F238E27FC236}">
                <a16:creationId xmlns:a16="http://schemas.microsoft.com/office/drawing/2014/main" id="{BCFA8DC3-31DA-4E31-9274-0C612E0FD066}"/>
              </a:ext>
            </a:extLst>
          </p:cNvPr>
          <p:cNvSpPr txBox="1"/>
          <p:nvPr/>
        </p:nvSpPr>
        <p:spPr>
          <a:xfrm rot="1024100">
            <a:off x="4427024" y="2868010"/>
            <a:ext cx="8641853" cy="2646878"/>
          </a:xfrm>
          <a:prstGeom prst="rect">
            <a:avLst/>
          </a:prstGeom>
          <a:noFill/>
        </p:spPr>
        <p:txBody>
          <a:bodyPr wrap="square" rtlCol="0">
            <a:spAutoFit/>
          </a:bodyPr>
          <a:lstStyle/>
          <a:p>
            <a:r>
              <a:rPr lang="en-US" sz="16600" b="1" spc="600" dirty="0">
                <a:solidFill>
                  <a:srgbClr val="C00000"/>
                </a:solidFill>
              </a:rPr>
              <a:t>SAMPLE</a:t>
            </a:r>
          </a:p>
        </p:txBody>
      </p:sp>
    </p:spTree>
    <p:extLst>
      <p:ext uri="{BB962C8B-B14F-4D97-AF65-F5344CB8AC3E}">
        <p14:creationId xmlns:p14="http://schemas.microsoft.com/office/powerpoint/2010/main" val="12560592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2" name="Christmas Logo.wav"/>
          </p:stSnd>
        </p:sndAc>
      </p:transition>
    </mc:Choice>
    <mc:Fallback xmlns="">
      <p:transition spd="slow" advClick="0">
        <p:sndAc>
          <p:stSnd>
            <p:snd r:embed="rId8" name="Christmas Logo.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ristmas Fun (0m12) - by Dreamnote Music.wav"/>
                                        </p:tgtEl>
                                      </p:cMediaNode>
                                    </p:audio>
                                  </p:sub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2" name="Christmas Log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21059</TotalTime>
  <Words>1125</Words>
  <Application>Microsoft Office PowerPoint</Application>
  <PresentationFormat>Widescreen</PresentationFormat>
  <Paragraphs>125</Paragraphs>
  <Slides>10</Slides>
  <Notes>0</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LEMON MILK Bold</vt:lpstr>
      <vt:lpstr>Calibri Light</vt:lpstr>
      <vt:lpstr>Arial</vt:lpstr>
      <vt:lpstr>Calibri</vt:lpstr>
      <vt:lpstr>AMCAP Eternal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Kitt McIntyre</dc:creator>
  <cp:lastModifiedBy>Kitt McIntyre</cp:lastModifiedBy>
  <cp:revision>26</cp:revision>
  <dcterms:created xsi:type="dcterms:W3CDTF">2020-10-09T18:40:54Z</dcterms:created>
  <dcterms:modified xsi:type="dcterms:W3CDTF">2020-11-04T00:09:22Z</dcterms:modified>
</cp:coreProperties>
</file>